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56" r:id="rId1"/>
  </p:sldMasterIdLst>
  <p:notesMasterIdLst>
    <p:notesMasterId r:id="rId26"/>
  </p:notesMasterIdLst>
  <p:handoutMasterIdLst>
    <p:handoutMasterId r:id="rId27"/>
  </p:handoutMasterIdLst>
  <p:sldIdLst>
    <p:sldId id="256" r:id="rId2"/>
    <p:sldId id="270" r:id="rId3"/>
    <p:sldId id="267" r:id="rId4"/>
    <p:sldId id="292" r:id="rId5"/>
    <p:sldId id="257" r:id="rId6"/>
    <p:sldId id="284" r:id="rId7"/>
    <p:sldId id="283" r:id="rId8"/>
    <p:sldId id="286" r:id="rId9"/>
    <p:sldId id="268" r:id="rId10"/>
    <p:sldId id="288" r:id="rId11"/>
    <p:sldId id="269" r:id="rId12"/>
    <p:sldId id="285" r:id="rId13"/>
    <p:sldId id="275" r:id="rId14"/>
    <p:sldId id="277" r:id="rId15"/>
    <p:sldId id="295" r:id="rId16"/>
    <p:sldId id="290" r:id="rId17"/>
    <p:sldId id="262" r:id="rId18"/>
    <p:sldId id="259" r:id="rId19"/>
    <p:sldId id="260" r:id="rId20"/>
    <p:sldId id="291" r:id="rId21"/>
    <p:sldId id="263" r:id="rId22"/>
    <p:sldId id="264" r:id="rId23"/>
    <p:sldId id="265" r:id="rId24"/>
    <p:sldId id="266"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697" autoAdjust="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image" Target="../media/image11.png"/></Relationships>
</file>

<file path=ppt/diagrams/_rels/drawing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F2CC0A-90C2-4263-B60D-3CD2D3DCF527}" type="doc">
      <dgm:prSet loTypeId="urn:microsoft.com/office/officeart/2005/8/layout/hList3" loCatId="list" qsTypeId="urn:microsoft.com/office/officeart/2005/8/quickstyle/simple1" qsCatId="simple" csTypeId="urn:microsoft.com/office/officeart/2005/8/colors/accent1_2" csCatId="accent1" phldr="1"/>
      <dgm:spPr/>
      <dgm:t>
        <a:bodyPr/>
        <a:lstStyle/>
        <a:p>
          <a:pPr rtl="1"/>
          <a:endParaRPr lang="ar-IQ"/>
        </a:p>
      </dgm:t>
    </dgm:pt>
    <dgm:pt modelId="{939BF31A-C006-47F9-897D-342F393F493B}">
      <dgm:prSet phldrT="[Text]" custT="1">
        <dgm:style>
          <a:lnRef idx="1">
            <a:schemeClr val="accent3"/>
          </a:lnRef>
          <a:fillRef idx="2">
            <a:schemeClr val="accent3"/>
          </a:fillRef>
          <a:effectRef idx="1">
            <a:schemeClr val="accent3"/>
          </a:effectRef>
          <a:fontRef idx="minor">
            <a:schemeClr val="dk1"/>
          </a:fontRef>
        </dgm:style>
      </dgm:prSet>
      <dgm:spPr/>
      <dgm:t>
        <a:bodyPr/>
        <a:lstStyle/>
        <a:p>
          <a:pPr rtl="1"/>
          <a:r>
            <a:rPr lang="en-US" sz="2800" b="1" dirty="0">
              <a:solidFill>
                <a:srgbClr val="FF0000"/>
              </a:solidFill>
              <a:latin typeface="Times New Roman" pitchFamily="18" charset="0"/>
              <a:cs typeface="Times New Roman" pitchFamily="18" charset="0"/>
            </a:rPr>
            <a:t>History</a:t>
          </a:r>
        </a:p>
        <a:p>
          <a:pPr rtl="1"/>
          <a:r>
            <a:rPr lang="en-US" sz="2400" b="1" dirty="0">
              <a:solidFill>
                <a:schemeClr val="tx1"/>
              </a:solidFill>
              <a:latin typeface="Times New Roman" pitchFamily="18" charset="0"/>
              <a:cs typeface="Times New Roman" pitchFamily="18" charset="0"/>
            </a:rPr>
            <a:t>Feeding history </a:t>
          </a:r>
          <a:br>
            <a:rPr lang="en-US" sz="1800" dirty="0">
              <a:latin typeface="Times New Roman" pitchFamily="18" charset="0"/>
              <a:cs typeface="Times New Roman" pitchFamily="18" charset="0"/>
            </a:rPr>
          </a:br>
          <a:endParaRPr lang="ar-IQ" dirty="0"/>
        </a:p>
      </dgm:t>
    </dgm:pt>
    <dgm:pt modelId="{B3B97CDC-AE68-40A1-B9FF-572A4D39AEDA}" type="parTrans" cxnId="{1D27ECB3-A768-4DDA-8525-01939798F4B1}">
      <dgm:prSet/>
      <dgm:spPr/>
      <dgm:t>
        <a:bodyPr/>
        <a:lstStyle/>
        <a:p>
          <a:pPr rtl="1"/>
          <a:endParaRPr lang="ar-IQ"/>
        </a:p>
      </dgm:t>
    </dgm:pt>
    <dgm:pt modelId="{B7D53500-230C-4C7A-83E9-2EA810029315}" type="sibTrans" cxnId="{1D27ECB3-A768-4DDA-8525-01939798F4B1}">
      <dgm:prSet/>
      <dgm:spPr/>
      <dgm:t>
        <a:bodyPr/>
        <a:lstStyle/>
        <a:p>
          <a:pPr rtl="1"/>
          <a:endParaRPr lang="ar-IQ"/>
        </a:p>
      </dgm:t>
    </dgm:pt>
    <dgm:pt modelId="{0810BA8E-45B3-4F84-A792-56F3AA4B47D3}">
      <dgm:prSet phldrT="[Text]" custT="1">
        <dgm:style>
          <a:lnRef idx="1">
            <a:schemeClr val="accent3"/>
          </a:lnRef>
          <a:fillRef idx="2">
            <a:schemeClr val="accent3"/>
          </a:fillRef>
          <a:effectRef idx="1">
            <a:schemeClr val="accent3"/>
          </a:effectRef>
          <a:fontRef idx="minor">
            <a:schemeClr val="dk1"/>
          </a:fontRef>
        </dgm:style>
      </dgm:prSet>
      <dgm:spPr/>
      <dgm:t>
        <a:bodyPr/>
        <a:lstStyle/>
        <a:p>
          <a:pPr rtl="1"/>
          <a:r>
            <a:rPr lang="en-US" sz="2800" b="1" dirty="0">
              <a:latin typeface="Times New Roman" pitchFamily="18" charset="0"/>
              <a:cs typeface="Times New Roman" pitchFamily="18" charset="0"/>
            </a:rPr>
            <a:t>Comprehensive review of systems</a:t>
          </a:r>
          <a:endParaRPr lang="ar-IQ" b="1" dirty="0"/>
        </a:p>
      </dgm:t>
    </dgm:pt>
    <dgm:pt modelId="{AF67AD17-58E4-4466-9D5B-900B8B3A26F0}" type="parTrans" cxnId="{E7C91919-1A27-4279-B588-F27167145BD1}">
      <dgm:prSet/>
      <dgm:spPr/>
      <dgm:t>
        <a:bodyPr/>
        <a:lstStyle/>
        <a:p>
          <a:pPr rtl="1"/>
          <a:endParaRPr lang="ar-IQ"/>
        </a:p>
      </dgm:t>
    </dgm:pt>
    <dgm:pt modelId="{3D0BC6C3-10C2-4ED0-967B-054B5C557752}" type="sibTrans" cxnId="{E7C91919-1A27-4279-B588-F27167145BD1}">
      <dgm:prSet/>
      <dgm:spPr/>
      <dgm:t>
        <a:bodyPr/>
        <a:lstStyle/>
        <a:p>
          <a:pPr rtl="1"/>
          <a:endParaRPr lang="ar-IQ"/>
        </a:p>
      </dgm:t>
    </dgm:pt>
    <dgm:pt modelId="{299ED811-7BA4-4BA0-9B00-DDC4D9213EE3}">
      <dgm:prSet phldrT="[Text]" custT="1">
        <dgm:style>
          <a:lnRef idx="1">
            <a:schemeClr val="accent3"/>
          </a:lnRef>
          <a:fillRef idx="2">
            <a:schemeClr val="accent3"/>
          </a:fillRef>
          <a:effectRef idx="1">
            <a:schemeClr val="accent3"/>
          </a:effectRef>
          <a:fontRef idx="minor">
            <a:schemeClr val="dk1"/>
          </a:fontRef>
        </dgm:style>
      </dgm:prSet>
      <dgm:spPr/>
      <dgm:t>
        <a:bodyPr/>
        <a:lstStyle/>
        <a:p>
          <a:pPr rtl="1"/>
          <a:r>
            <a:rPr lang="en-US" sz="2800" b="1" dirty="0">
              <a:latin typeface="Times New Roman" pitchFamily="18" charset="0"/>
              <a:cs typeface="Times New Roman" pitchFamily="18" charset="0"/>
            </a:rPr>
            <a:t>Developmental and psychosocial </a:t>
          </a:r>
          <a:endParaRPr lang="ar-IQ" b="1" dirty="0"/>
        </a:p>
      </dgm:t>
    </dgm:pt>
    <dgm:pt modelId="{333440F1-0BE1-41D5-BB02-0AD50FFED54D}" type="parTrans" cxnId="{9A85F861-9676-4B31-B558-D37F8E8290F0}">
      <dgm:prSet/>
      <dgm:spPr/>
      <dgm:t>
        <a:bodyPr/>
        <a:lstStyle/>
        <a:p>
          <a:pPr rtl="1"/>
          <a:endParaRPr lang="ar-IQ"/>
        </a:p>
      </dgm:t>
    </dgm:pt>
    <dgm:pt modelId="{CBF7FCCB-1F35-4636-BD2F-BC11E52B1711}" type="sibTrans" cxnId="{9A85F861-9676-4B31-B558-D37F8E8290F0}">
      <dgm:prSet/>
      <dgm:spPr/>
      <dgm:t>
        <a:bodyPr/>
        <a:lstStyle/>
        <a:p>
          <a:pPr rtl="1"/>
          <a:endParaRPr lang="ar-IQ"/>
        </a:p>
      </dgm:t>
    </dgm:pt>
    <dgm:pt modelId="{D285979A-01E8-42B2-936E-5CF18B372EF3}">
      <dgm:prSet phldrT="[Text]" custT="1">
        <dgm:style>
          <a:lnRef idx="1">
            <a:schemeClr val="accent3"/>
          </a:lnRef>
          <a:fillRef idx="2">
            <a:schemeClr val="accent3"/>
          </a:fillRef>
          <a:effectRef idx="1">
            <a:schemeClr val="accent3"/>
          </a:effectRef>
          <a:fontRef idx="minor">
            <a:schemeClr val="dk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en-US" sz="2400" b="1" dirty="0">
              <a:latin typeface="Times New Roman" pitchFamily="18" charset="0"/>
              <a:cs typeface="Times New Roman" pitchFamily="18" charset="0"/>
            </a:rPr>
            <a:t>Family  History  growth, development, and medical illnesses</a:t>
          </a:r>
          <a:endParaRPr lang="ar-IQ" sz="2400" b="1" dirty="0">
            <a:latin typeface="Times New Roman" pitchFamily="18" charset="0"/>
            <a:cs typeface="Times New Roman" pitchFamily="18" charset="0"/>
          </a:endParaRPr>
        </a:p>
        <a:p>
          <a:pPr defTabSz="1066800" rtl="1">
            <a:lnSpc>
              <a:spcPct val="90000"/>
            </a:lnSpc>
            <a:spcBef>
              <a:spcPct val="0"/>
            </a:spcBef>
            <a:spcAft>
              <a:spcPct val="35000"/>
            </a:spcAft>
          </a:pPr>
          <a:endParaRPr lang="ar-IQ" sz="2400" b="1" dirty="0"/>
        </a:p>
      </dgm:t>
    </dgm:pt>
    <dgm:pt modelId="{D7359F31-9F3F-4C6E-95C4-9E51EC090D8D}" type="parTrans" cxnId="{0535B983-8DF3-44B9-8E86-05AE011D52BF}">
      <dgm:prSet/>
      <dgm:spPr/>
      <dgm:t>
        <a:bodyPr/>
        <a:lstStyle/>
        <a:p>
          <a:pPr rtl="1"/>
          <a:endParaRPr lang="ar-IQ"/>
        </a:p>
      </dgm:t>
    </dgm:pt>
    <dgm:pt modelId="{18984E60-150F-40FE-983F-318422A1B47A}" type="sibTrans" cxnId="{0535B983-8DF3-44B9-8E86-05AE011D52BF}">
      <dgm:prSet/>
      <dgm:spPr/>
      <dgm:t>
        <a:bodyPr/>
        <a:lstStyle/>
        <a:p>
          <a:pPr rtl="1"/>
          <a:endParaRPr lang="ar-IQ"/>
        </a:p>
      </dgm:t>
    </dgm:pt>
    <dgm:pt modelId="{FD87ED8F-74DE-41F6-81B4-F05FDE634F09}" type="pres">
      <dgm:prSet presAssocID="{9BF2CC0A-90C2-4263-B60D-3CD2D3DCF527}" presName="composite" presStyleCnt="0">
        <dgm:presLayoutVars>
          <dgm:chMax val="1"/>
          <dgm:dir/>
          <dgm:resizeHandles val="exact"/>
        </dgm:presLayoutVars>
      </dgm:prSet>
      <dgm:spPr/>
    </dgm:pt>
    <dgm:pt modelId="{BA8139C1-0F15-4539-B16F-101071CBB536}" type="pres">
      <dgm:prSet presAssocID="{939BF31A-C006-47F9-897D-342F393F493B}" presName="roof" presStyleLbl="dkBgShp" presStyleIdx="0" presStyleCnt="2" custLinFactNeighborX="-338" custLinFactNeighborY="7588"/>
      <dgm:spPr/>
    </dgm:pt>
    <dgm:pt modelId="{1B20049E-E7B0-46EC-AFBC-2C2DAAAAFD60}" type="pres">
      <dgm:prSet presAssocID="{939BF31A-C006-47F9-897D-342F393F493B}" presName="pillars" presStyleCnt="0"/>
      <dgm:spPr/>
    </dgm:pt>
    <dgm:pt modelId="{340FAB34-CBCD-41E6-A525-9A14C1CEF3F4}" type="pres">
      <dgm:prSet presAssocID="{939BF31A-C006-47F9-897D-342F393F493B}" presName="pillar1" presStyleLbl="node1" presStyleIdx="0" presStyleCnt="3" custScaleX="135737">
        <dgm:presLayoutVars>
          <dgm:bulletEnabled val="1"/>
        </dgm:presLayoutVars>
      </dgm:prSet>
      <dgm:spPr/>
    </dgm:pt>
    <dgm:pt modelId="{6176BF64-AF92-4EF9-9B60-E9B7BE20B778}" type="pres">
      <dgm:prSet presAssocID="{299ED811-7BA4-4BA0-9B00-DDC4D9213EE3}" presName="pillarX" presStyleLbl="node1" presStyleIdx="1" presStyleCnt="3" custScaleX="120908">
        <dgm:presLayoutVars>
          <dgm:bulletEnabled val="1"/>
        </dgm:presLayoutVars>
      </dgm:prSet>
      <dgm:spPr/>
    </dgm:pt>
    <dgm:pt modelId="{3E5BFB4F-E20B-4ABB-8315-9EE771E8B489}" type="pres">
      <dgm:prSet presAssocID="{D285979A-01E8-42B2-936E-5CF18B372EF3}" presName="pillarX" presStyleLbl="node1" presStyleIdx="2" presStyleCnt="3" custScaleX="113956">
        <dgm:presLayoutVars>
          <dgm:bulletEnabled val="1"/>
        </dgm:presLayoutVars>
      </dgm:prSet>
      <dgm:spPr/>
    </dgm:pt>
    <dgm:pt modelId="{BFDA3832-35CC-4844-B0C2-C840C9055184}" type="pres">
      <dgm:prSet presAssocID="{939BF31A-C006-47F9-897D-342F393F493B}" presName="base" presStyleLbl="dkBgShp" presStyleIdx="1" presStyleCnt="2">
        <dgm:style>
          <a:lnRef idx="1">
            <a:schemeClr val="accent3"/>
          </a:lnRef>
          <a:fillRef idx="2">
            <a:schemeClr val="accent3"/>
          </a:fillRef>
          <a:effectRef idx="1">
            <a:schemeClr val="accent3"/>
          </a:effectRef>
          <a:fontRef idx="minor">
            <a:schemeClr val="dk1"/>
          </a:fontRef>
        </dgm:style>
      </dgm:prSet>
      <dgm:spPr/>
    </dgm:pt>
  </dgm:ptLst>
  <dgm:cxnLst>
    <dgm:cxn modelId="{6E3CD518-CCCC-4FDF-98E3-DCA5A986CF9A}" type="presOf" srcId="{0810BA8E-45B3-4F84-A792-56F3AA4B47D3}" destId="{340FAB34-CBCD-41E6-A525-9A14C1CEF3F4}" srcOrd="0" destOrd="0" presId="urn:microsoft.com/office/officeart/2005/8/layout/hList3"/>
    <dgm:cxn modelId="{E7C91919-1A27-4279-B588-F27167145BD1}" srcId="{939BF31A-C006-47F9-897D-342F393F493B}" destId="{0810BA8E-45B3-4F84-A792-56F3AA4B47D3}" srcOrd="0" destOrd="0" parTransId="{AF67AD17-58E4-4466-9D5B-900B8B3A26F0}" sibTransId="{3D0BC6C3-10C2-4ED0-967B-054B5C557752}"/>
    <dgm:cxn modelId="{4129CB1B-E967-4155-AFF6-E9AF94B2B763}" type="presOf" srcId="{299ED811-7BA4-4BA0-9B00-DDC4D9213EE3}" destId="{6176BF64-AF92-4EF9-9B60-E9B7BE20B778}" srcOrd="0" destOrd="0" presId="urn:microsoft.com/office/officeart/2005/8/layout/hList3"/>
    <dgm:cxn modelId="{9A85F861-9676-4B31-B558-D37F8E8290F0}" srcId="{939BF31A-C006-47F9-897D-342F393F493B}" destId="{299ED811-7BA4-4BA0-9B00-DDC4D9213EE3}" srcOrd="1" destOrd="0" parTransId="{333440F1-0BE1-41D5-BB02-0AD50FFED54D}" sibTransId="{CBF7FCCB-1F35-4636-BD2F-BC11E52B1711}"/>
    <dgm:cxn modelId="{CDB6D942-2955-418B-9770-D44F69DF6167}" type="presOf" srcId="{939BF31A-C006-47F9-897D-342F393F493B}" destId="{BA8139C1-0F15-4539-B16F-101071CBB536}" srcOrd="0" destOrd="0" presId="urn:microsoft.com/office/officeart/2005/8/layout/hList3"/>
    <dgm:cxn modelId="{A703E945-F419-4B00-A3F6-D03D0A42E036}" type="presOf" srcId="{D285979A-01E8-42B2-936E-5CF18B372EF3}" destId="{3E5BFB4F-E20B-4ABB-8315-9EE771E8B489}" srcOrd="0" destOrd="0" presId="urn:microsoft.com/office/officeart/2005/8/layout/hList3"/>
    <dgm:cxn modelId="{0535B983-8DF3-44B9-8E86-05AE011D52BF}" srcId="{939BF31A-C006-47F9-897D-342F393F493B}" destId="{D285979A-01E8-42B2-936E-5CF18B372EF3}" srcOrd="2" destOrd="0" parTransId="{D7359F31-9F3F-4C6E-95C4-9E51EC090D8D}" sibTransId="{18984E60-150F-40FE-983F-318422A1B47A}"/>
    <dgm:cxn modelId="{1D27ECB3-A768-4DDA-8525-01939798F4B1}" srcId="{9BF2CC0A-90C2-4263-B60D-3CD2D3DCF527}" destId="{939BF31A-C006-47F9-897D-342F393F493B}" srcOrd="0" destOrd="0" parTransId="{B3B97CDC-AE68-40A1-B9FF-572A4D39AEDA}" sibTransId="{B7D53500-230C-4C7A-83E9-2EA810029315}"/>
    <dgm:cxn modelId="{599529C8-1E23-4987-81AD-8F240465C5D7}" type="presOf" srcId="{9BF2CC0A-90C2-4263-B60D-3CD2D3DCF527}" destId="{FD87ED8F-74DE-41F6-81B4-F05FDE634F09}" srcOrd="0" destOrd="0" presId="urn:microsoft.com/office/officeart/2005/8/layout/hList3"/>
    <dgm:cxn modelId="{EF61B5FD-F20B-4000-8829-F0E1C5C39D2D}" type="presParOf" srcId="{FD87ED8F-74DE-41F6-81B4-F05FDE634F09}" destId="{BA8139C1-0F15-4539-B16F-101071CBB536}" srcOrd="0" destOrd="0" presId="urn:microsoft.com/office/officeart/2005/8/layout/hList3"/>
    <dgm:cxn modelId="{4AF3E93F-9D4B-452E-ACBC-7D86900C7324}" type="presParOf" srcId="{FD87ED8F-74DE-41F6-81B4-F05FDE634F09}" destId="{1B20049E-E7B0-46EC-AFBC-2C2DAAAAFD60}" srcOrd="1" destOrd="0" presId="urn:microsoft.com/office/officeart/2005/8/layout/hList3"/>
    <dgm:cxn modelId="{F11F15F4-0EEE-4677-BD8F-1F5D56818184}" type="presParOf" srcId="{1B20049E-E7B0-46EC-AFBC-2C2DAAAAFD60}" destId="{340FAB34-CBCD-41E6-A525-9A14C1CEF3F4}" srcOrd="0" destOrd="0" presId="urn:microsoft.com/office/officeart/2005/8/layout/hList3"/>
    <dgm:cxn modelId="{289E5436-A651-4BF4-9F14-85B510369317}" type="presParOf" srcId="{1B20049E-E7B0-46EC-AFBC-2C2DAAAAFD60}" destId="{6176BF64-AF92-4EF9-9B60-E9B7BE20B778}" srcOrd="1" destOrd="0" presId="urn:microsoft.com/office/officeart/2005/8/layout/hList3"/>
    <dgm:cxn modelId="{52982045-E3BC-4485-81F6-92A82FFE9580}" type="presParOf" srcId="{1B20049E-E7B0-46EC-AFBC-2C2DAAAAFD60}" destId="{3E5BFB4F-E20B-4ABB-8315-9EE771E8B489}" srcOrd="2" destOrd="0" presId="urn:microsoft.com/office/officeart/2005/8/layout/hList3"/>
    <dgm:cxn modelId="{8AD69EDE-91FB-4E7D-8DEA-761E4E239F45}" type="presParOf" srcId="{FD87ED8F-74DE-41F6-81B4-F05FDE634F09}" destId="{BFDA3832-35CC-4844-B0C2-C840C905518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157CE9-EAC0-4000-973C-F00F9DF13D0F}" type="doc">
      <dgm:prSet loTypeId="urn:microsoft.com/office/officeart/2005/8/layout/default#1" loCatId="list" qsTypeId="urn:microsoft.com/office/officeart/2005/8/quickstyle/3d2#1" qsCatId="3D" csTypeId="urn:microsoft.com/office/officeart/2005/8/colors/accent1_2" csCatId="accent1" phldr="1"/>
      <dgm:spPr/>
      <dgm:t>
        <a:bodyPr/>
        <a:lstStyle/>
        <a:p>
          <a:pPr rtl="1"/>
          <a:endParaRPr lang="ar-IQ"/>
        </a:p>
      </dgm:t>
    </dgm:pt>
    <dgm:pt modelId="{95680150-A741-460F-ADA9-91061D15BE12}">
      <dgm:prSet phldrT="[Text]" custT="1"/>
      <dgm:spPr/>
      <dgm:t>
        <a:bodyPr/>
        <a:lstStyle/>
        <a:p>
          <a:pPr rtl="1"/>
          <a:r>
            <a:rPr lang="en-US" sz="2800" b="1">
              <a:solidFill>
                <a:schemeClr val="tx1"/>
              </a:solidFill>
              <a:latin typeface="Times New Roman" pitchFamily="18" charset="0"/>
              <a:cs typeface="Times New Roman" pitchFamily="18" charset="0"/>
            </a:rPr>
            <a:t>Dysmorphic</a:t>
          </a:r>
        </a:p>
        <a:p>
          <a:pPr rtl="1"/>
          <a:r>
            <a:rPr lang="en-US" sz="2800" b="1">
              <a:solidFill>
                <a:schemeClr val="tx1"/>
              </a:solidFill>
              <a:latin typeface="Times New Roman" pitchFamily="18" charset="0"/>
              <a:cs typeface="Times New Roman" pitchFamily="18" charset="0"/>
            </a:rPr>
            <a:t> features </a:t>
          </a:r>
          <a:endParaRPr lang="ar-IQ" sz="2800" b="1" dirty="0">
            <a:solidFill>
              <a:schemeClr val="tx1"/>
            </a:solidFill>
            <a:latin typeface="Times New Roman" pitchFamily="18" charset="0"/>
            <a:cs typeface="Times New Roman" pitchFamily="18" charset="0"/>
          </a:endParaRPr>
        </a:p>
      </dgm:t>
    </dgm:pt>
    <dgm:pt modelId="{DC15BFFF-480C-49BE-9934-A02087D2E04A}" type="parTrans" cxnId="{7787FFEF-0DCA-46D0-979C-8940431503D2}">
      <dgm:prSet/>
      <dgm:spPr/>
      <dgm:t>
        <a:bodyPr/>
        <a:lstStyle/>
        <a:p>
          <a:pPr rtl="1"/>
          <a:endParaRPr lang="ar-IQ"/>
        </a:p>
      </dgm:t>
    </dgm:pt>
    <dgm:pt modelId="{07B331B6-C748-4FE3-B598-8232419868EC}" type="sibTrans" cxnId="{7787FFEF-0DCA-46D0-979C-8940431503D2}">
      <dgm:prSet/>
      <dgm:spPr/>
      <dgm:t>
        <a:bodyPr/>
        <a:lstStyle/>
        <a:p>
          <a:pPr rtl="1"/>
          <a:endParaRPr lang="ar-IQ"/>
        </a:p>
      </dgm:t>
    </dgm:pt>
    <dgm:pt modelId="{83E3199C-0912-4309-A0EC-129FFFFD67AB}">
      <dgm:prSet phldrT="[Text]" custT="1"/>
      <dgm:spPr/>
      <dgm:t>
        <a:bodyPr/>
        <a:lstStyle/>
        <a:p>
          <a:pPr rtl="1"/>
          <a:r>
            <a:rPr lang="en-US" sz="3200" b="1">
              <a:solidFill>
                <a:schemeClr val="tx1"/>
              </a:solidFill>
              <a:latin typeface="Times New Roman" pitchFamily="18" charset="0"/>
              <a:cs typeface="Times New Roman" pitchFamily="18" charset="0"/>
            </a:rPr>
            <a:t>Underlying</a:t>
          </a:r>
        </a:p>
        <a:p>
          <a:pPr rtl="1"/>
          <a:r>
            <a:rPr lang="en-US" sz="3200" b="1">
              <a:solidFill>
                <a:schemeClr val="tx1"/>
              </a:solidFill>
              <a:latin typeface="Times New Roman" pitchFamily="18" charset="0"/>
              <a:cs typeface="Times New Roman" pitchFamily="18" charset="0"/>
            </a:rPr>
            <a:t> disease </a:t>
          </a:r>
          <a:br>
            <a:rPr lang="en-US" sz="2400" b="1">
              <a:solidFill>
                <a:schemeClr val="tx1"/>
              </a:solidFill>
              <a:latin typeface="Times New Roman" pitchFamily="18" charset="0"/>
              <a:cs typeface="Times New Roman" pitchFamily="18" charset="0"/>
            </a:rPr>
          </a:br>
          <a:endParaRPr lang="ar-IQ" sz="2400" b="1" dirty="0">
            <a:solidFill>
              <a:schemeClr val="tx1"/>
            </a:solidFill>
            <a:latin typeface="Times New Roman" pitchFamily="18" charset="0"/>
            <a:cs typeface="Times New Roman" pitchFamily="18" charset="0"/>
          </a:endParaRPr>
        </a:p>
      </dgm:t>
    </dgm:pt>
    <dgm:pt modelId="{BC3F63B4-4734-4FF4-A1AE-4B1F9DE97E9F}" type="parTrans" cxnId="{4E367E42-354C-4C77-B5F8-DE2035F1503B}">
      <dgm:prSet/>
      <dgm:spPr/>
      <dgm:t>
        <a:bodyPr/>
        <a:lstStyle/>
        <a:p>
          <a:pPr rtl="1"/>
          <a:endParaRPr lang="ar-IQ"/>
        </a:p>
      </dgm:t>
    </dgm:pt>
    <dgm:pt modelId="{FD12BF1B-7643-43AF-8A05-318F29EF87A2}" type="sibTrans" cxnId="{4E367E42-354C-4C77-B5F8-DE2035F1503B}">
      <dgm:prSet/>
      <dgm:spPr/>
      <dgm:t>
        <a:bodyPr/>
        <a:lstStyle/>
        <a:p>
          <a:pPr rtl="1"/>
          <a:endParaRPr lang="ar-IQ"/>
        </a:p>
      </dgm:t>
    </dgm:pt>
    <dgm:pt modelId="{82D636FA-8E92-4305-8668-0F9B44053382}">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en-US" sz="2800" b="1">
              <a:solidFill>
                <a:schemeClr val="tx1"/>
              </a:solidFill>
              <a:latin typeface="Times New Roman" pitchFamily="18" charset="0"/>
              <a:cs typeface="Times New Roman" pitchFamily="18" charset="0"/>
            </a:rPr>
            <a:t>Malnutrition</a:t>
          </a:r>
          <a:endParaRPr lang="ar-IQ" sz="2800" b="1">
            <a:solidFill>
              <a:schemeClr val="tx1"/>
            </a:solidFill>
            <a:latin typeface="Times New Roman" pitchFamily="18" charset="0"/>
            <a:cs typeface="Times New Roman" pitchFamily="18" charset="0"/>
          </a:endParaRPr>
        </a:p>
        <a:p>
          <a:pPr defTabSz="844550" rtl="1">
            <a:lnSpc>
              <a:spcPct val="90000"/>
            </a:lnSpc>
            <a:spcBef>
              <a:spcPct val="0"/>
            </a:spcBef>
            <a:spcAft>
              <a:spcPct val="35000"/>
            </a:spcAft>
          </a:pPr>
          <a:endParaRPr lang="ar-IQ" sz="2400" b="1" dirty="0">
            <a:solidFill>
              <a:schemeClr val="tx1"/>
            </a:solidFill>
            <a:latin typeface="Times New Roman" pitchFamily="18" charset="0"/>
            <a:cs typeface="Times New Roman" pitchFamily="18" charset="0"/>
          </a:endParaRPr>
        </a:p>
      </dgm:t>
    </dgm:pt>
    <dgm:pt modelId="{F7B85245-9068-4339-BAA7-8A94D01BEDC7}" type="parTrans" cxnId="{33795090-424E-4994-A30F-20AF25C29F03}">
      <dgm:prSet/>
      <dgm:spPr/>
      <dgm:t>
        <a:bodyPr/>
        <a:lstStyle/>
        <a:p>
          <a:pPr rtl="1"/>
          <a:endParaRPr lang="ar-IQ"/>
        </a:p>
      </dgm:t>
    </dgm:pt>
    <dgm:pt modelId="{07463572-2A51-4FD5-9B78-F92972E1B674}" type="sibTrans" cxnId="{33795090-424E-4994-A30F-20AF25C29F03}">
      <dgm:prSet/>
      <dgm:spPr/>
      <dgm:t>
        <a:bodyPr/>
        <a:lstStyle/>
        <a:p>
          <a:pPr rtl="1"/>
          <a:endParaRPr lang="ar-IQ"/>
        </a:p>
      </dgm:t>
    </dgm:pt>
    <dgm:pt modelId="{D66DDD6E-40F3-43DF-89B0-5E67C3916223}">
      <dgm:prSet phldrT="[Text]" custT="1"/>
      <dgm:spPr/>
      <dgm:t>
        <a:bodyPr/>
        <a:lstStyle/>
        <a:p>
          <a:pPr rtl="1"/>
          <a:r>
            <a:rPr lang="en-US" sz="2800" b="1" dirty="0">
              <a:solidFill>
                <a:schemeClr val="tx1"/>
              </a:solidFill>
              <a:latin typeface="Times New Roman" pitchFamily="18" charset="0"/>
              <a:cs typeface="Times New Roman" pitchFamily="18" charset="0"/>
            </a:rPr>
            <a:t>Child abuse </a:t>
          </a:r>
          <a:endParaRPr lang="ar-IQ" sz="2800" b="1" dirty="0">
            <a:solidFill>
              <a:schemeClr val="tx1"/>
            </a:solidFill>
            <a:latin typeface="Times New Roman" pitchFamily="18" charset="0"/>
            <a:cs typeface="Times New Roman" pitchFamily="18" charset="0"/>
          </a:endParaRPr>
        </a:p>
      </dgm:t>
    </dgm:pt>
    <dgm:pt modelId="{D6E0778E-7E0F-4486-94D1-28CFF7D64F18}" type="parTrans" cxnId="{F883D8A7-26C9-40F8-8E17-86285434790E}">
      <dgm:prSet/>
      <dgm:spPr/>
      <dgm:t>
        <a:bodyPr/>
        <a:lstStyle/>
        <a:p>
          <a:pPr rtl="1"/>
          <a:endParaRPr lang="ar-IQ"/>
        </a:p>
      </dgm:t>
    </dgm:pt>
    <dgm:pt modelId="{6D4995BE-0A12-4D74-A90E-1A01BA81E0A6}" type="sibTrans" cxnId="{F883D8A7-26C9-40F8-8E17-86285434790E}">
      <dgm:prSet/>
      <dgm:spPr/>
      <dgm:t>
        <a:bodyPr/>
        <a:lstStyle/>
        <a:p>
          <a:pPr rtl="1"/>
          <a:endParaRPr lang="ar-IQ"/>
        </a:p>
      </dgm:t>
    </dgm:pt>
    <dgm:pt modelId="{B97990AB-842E-4ECB-9483-180E66639B16}" type="pres">
      <dgm:prSet presAssocID="{A6157CE9-EAC0-4000-973C-F00F9DF13D0F}" presName="diagram" presStyleCnt="0">
        <dgm:presLayoutVars>
          <dgm:dir/>
          <dgm:resizeHandles val="exact"/>
        </dgm:presLayoutVars>
      </dgm:prSet>
      <dgm:spPr/>
    </dgm:pt>
    <dgm:pt modelId="{4BC4E1BE-A3FC-4F91-9646-CB4BF06954A7}" type="pres">
      <dgm:prSet presAssocID="{95680150-A741-460F-ADA9-91061D15BE12}" presName="node" presStyleLbl="node1" presStyleIdx="0" presStyleCnt="4">
        <dgm:presLayoutVars>
          <dgm:bulletEnabled val="1"/>
        </dgm:presLayoutVars>
      </dgm:prSet>
      <dgm:spPr/>
    </dgm:pt>
    <dgm:pt modelId="{CBF0D5DA-097E-4E3F-87CD-53F61011B014}" type="pres">
      <dgm:prSet presAssocID="{07B331B6-C748-4FE3-B598-8232419868EC}" presName="sibTrans" presStyleCnt="0"/>
      <dgm:spPr/>
    </dgm:pt>
    <dgm:pt modelId="{E11AD334-1CB7-4AAB-9BBF-AEAB0649ACC0}" type="pres">
      <dgm:prSet presAssocID="{83E3199C-0912-4309-A0EC-129FFFFD67AB}" presName="node" presStyleLbl="node1" presStyleIdx="1" presStyleCnt="4">
        <dgm:presLayoutVars>
          <dgm:bulletEnabled val="1"/>
        </dgm:presLayoutVars>
      </dgm:prSet>
      <dgm:spPr/>
    </dgm:pt>
    <dgm:pt modelId="{370B7441-B7CB-416C-B593-6EEC16731072}" type="pres">
      <dgm:prSet presAssocID="{FD12BF1B-7643-43AF-8A05-318F29EF87A2}" presName="sibTrans" presStyleCnt="0"/>
      <dgm:spPr/>
    </dgm:pt>
    <dgm:pt modelId="{2A957DDD-6394-482E-9528-A2D1C96AFF70}" type="pres">
      <dgm:prSet presAssocID="{82D636FA-8E92-4305-8668-0F9B44053382}" presName="node" presStyleLbl="node1" presStyleIdx="2" presStyleCnt="4" custScaleX="105269" custLinFactNeighborX="-6185" custLinFactNeighborY="1904">
        <dgm:presLayoutVars>
          <dgm:bulletEnabled val="1"/>
        </dgm:presLayoutVars>
      </dgm:prSet>
      <dgm:spPr/>
    </dgm:pt>
    <dgm:pt modelId="{7C500975-8D0F-47D4-8BE7-F62D5D31A223}" type="pres">
      <dgm:prSet presAssocID="{07463572-2A51-4FD5-9B78-F92972E1B674}" presName="sibTrans" presStyleCnt="0"/>
      <dgm:spPr/>
    </dgm:pt>
    <dgm:pt modelId="{E5326998-3BB1-4771-960E-BD52BBCF0F98}" type="pres">
      <dgm:prSet presAssocID="{D66DDD6E-40F3-43DF-89B0-5E67C3916223}" presName="node" presStyleLbl="node1" presStyleIdx="3" presStyleCnt="4" custLinFactNeighborX="1318" custLinFactNeighborY="-2786">
        <dgm:presLayoutVars>
          <dgm:bulletEnabled val="1"/>
        </dgm:presLayoutVars>
      </dgm:prSet>
      <dgm:spPr/>
    </dgm:pt>
  </dgm:ptLst>
  <dgm:cxnLst>
    <dgm:cxn modelId="{4E367E42-354C-4C77-B5F8-DE2035F1503B}" srcId="{A6157CE9-EAC0-4000-973C-F00F9DF13D0F}" destId="{83E3199C-0912-4309-A0EC-129FFFFD67AB}" srcOrd="1" destOrd="0" parTransId="{BC3F63B4-4734-4FF4-A1AE-4B1F9DE97E9F}" sibTransId="{FD12BF1B-7643-43AF-8A05-318F29EF87A2}"/>
    <dgm:cxn modelId="{43534446-6AAD-460C-AEA6-62971B971802}" type="presOf" srcId="{D66DDD6E-40F3-43DF-89B0-5E67C3916223}" destId="{E5326998-3BB1-4771-960E-BD52BBCF0F98}" srcOrd="0" destOrd="0" presId="urn:microsoft.com/office/officeart/2005/8/layout/default#1"/>
    <dgm:cxn modelId="{A0C10E69-BA62-4B16-835B-CEFA3862679E}" type="presOf" srcId="{95680150-A741-460F-ADA9-91061D15BE12}" destId="{4BC4E1BE-A3FC-4F91-9646-CB4BF06954A7}" srcOrd="0" destOrd="0" presId="urn:microsoft.com/office/officeart/2005/8/layout/default#1"/>
    <dgm:cxn modelId="{33795090-424E-4994-A30F-20AF25C29F03}" srcId="{A6157CE9-EAC0-4000-973C-F00F9DF13D0F}" destId="{82D636FA-8E92-4305-8668-0F9B44053382}" srcOrd="2" destOrd="0" parTransId="{F7B85245-9068-4339-BAA7-8A94D01BEDC7}" sibTransId="{07463572-2A51-4FD5-9B78-F92972E1B674}"/>
    <dgm:cxn modelId="{5F1BA391-34E9-4F7E-A159-02034C56B828}" type="presOf" srcId="{82D636FA-8E92-4305-8668-0F9B44053382}" destId="{2A957DDD-6394-482E-9528-A2D1C96AFF70}" srcOrd="0" destOrd="0" presId="urn:microsoft.com/office/officeart/2005/8/layout/default#1"/>
    <dgm:cxn modelId="{F883D8A7-26C9-40F8-8E17-86285434790E}" srcId="{A6157CE9-EAC0-4000-973C-F00F9DF13D0F}" destId="{D66DDD6E-40F3-43DF-89B0-5E67C3916223}" srcOrd="3" destOrd="0" parTransId="{D6E0778E-7E0F-4486-94D1-28CFF7D64F18}" sibTransId="{6D4995BE-0A12-4D74-A90E-1A01BA81E0A6}"/>
    <dgm:cxn modelId="{3C8D2AB0-05EC-437D-B0AA-9677C51EFFE1}" type="presOf" srcId="{83E3199C-0912-4309-A0EC-129FFFFD67AB}" destId="{E11AD334-1CB7-4AAB-9BBF-AEAB0649ACC0}" srcOrd="0" destOrd="0" presId="urn:microsoft.com/office/officeart/2005/8/layout/default#1"/>
    <dgm:cxn modelId="{B92556E0-0463-4DE3-9286-A826A94E56E8}" type="presOf" srcId="{A6157CE9-EAC0-4000-973C-F00F9DF13D0F}" destId="{B97990AB-842E-4ECB-9483-180E66639B16}" srcOrd="0" destOrd="0" presId="urn:microsoft.com/office/officeart/2005/8/layout/default#1"/>
    <dgm:cxn modelId="{7787FFEF-0DCA-46D0-979C-8940431503D2}" srcId="{A6157CE9-EAC0-4000-973C-F00F9DF13D0F}" destId="{95680150-A741-460F-ADA9-91061D15BE12}" srcOrd="0" destOrd="0" parTransId="{DC15BFFF-480C-49BE-9934-A02087D2E04A}" sibTransId="{07B331B6-C748-4FE3-B598-8232419868EC}"/>
    <dgm:cxn modelId="{2C92B5E3-BB6D-4E24-8E7F-B284C7E0D165}" type="presParOf" srcId="{B97990AB-842E-4ECB-9483-180E66639B16}" destId="{4BC4E1BE-A3FC-4F91-9646-CB4BF06954A7}" srcOrd="0" destOrd="0" presId="urn:microsoft.com/office/officeart/2005/8/layout/default#1"/>
    <dgm:cxn modelId="{0FFDEE10-EFBA-4781-9F37-DB927192963D}" type="presParOf" srcId="{B97990AB-842E-4ECB-9483-180E66639B16}" destId="{CBF0D5DA-097E-4E3F-87CD-53F61011B014}" srcOrd="1" destOrd="0" presId="urn:microsoft.com/office/officeart/2005/8/layout/default#1"/>
    <dgm:cxn modelId="{4A5372C8-6428-42E8-93D2-CE87F64AA140}" type="presParOf" srcId="{B97990AB-842E-4ECB-9483-180E66639B16}" destId="{E11AD334-1CB7-4AAB-9BBF-AEAB0649ACC0}" srcOrd="2" destOrd="0" presId="urn:microsoft.com/office/officeart/2005/8/layout/default#1"/>
    <dgm:cxn modelId="{17BF4ACA-5C0D-498A-B26E-9D2B76ACAA48}" type="presParOf" srcId="{B97990AB-842E-4ECB-9483-180E66639B16}" destId="{370B7441-B7CB-416C-B593-6EEC16731072}" srcOrd="3" destOrd="0" presId="urn:microsoft.com/office/officeart/2005/8/layout/default#1"/>
    <dgm:cxn modelId="{76AF52EF-2B1C-4E57-B738-0057E6C25AFC}" type="presParOf" srcId="{B97990AB-842E-4ECB-9483-180E66639B16}" destId="{2A957DDD-6394-482E-9528-A2D1C96AFF70}" srcOrd="4" destOrd="0" presId="urn:microsoft.com/office/officeart/2005/8/layout/default#1"/>
    <dgm:cxn modelId="{A2165DDD-8288-4CE3-B5F3-57639131111D}" type="presParOf" srcId="{B97990AB-842E-4ECB-9483-180E66639B16}" destId="{7C500975-8D0F-47D4-8BE7-F62D5D31A223}" srcOrd="5" destOrd="0" presId="urn:microsoft.com/office/officeart/2005/8/layout/default#1"/>
    <dgm:cxn modelId="{FE11049F-E717-45AA-965E-30F11F79C824}" type="presParOf" srcId="{B97990AB-842E-4ECB-9483-180E66639B16}" destId="{E5326998-3BB1-4771-960E-BD52BBCF0F98}"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6D37CE-8BA9-4F8E-9F22-CF5D29D38F29}" type="doc">
      <dgm:prSet loTypeId="urn:microsoft.com/office/officeart/2005/8/layout/list1" loCatId="list" qsTypeId="urn:microsoft.com/office/officeart/2005/8/quickstyle/3d3" qsCatId="3D" csTypeId="urn:microsoft.com/office/officeart/2005/8/colors/colorful1#1" csCatId="colorful" phldr="1"/>
      <dgm:spPr/>
      <dgm:t>
        <a:bodyPr/>
        <a:lstStyle/>
        <a:p>
          <a:pPr rtl="1"/>
          <a:endParaRPr lang="ar-IQ"/>
        </a:p>
      </dgm:t>
    </dgm:pt>
    <dgm:pt modelId="{DD68B6A7-6424-4CCD-B17C-6EA8928E8A21}">
      <dgm:prSet phldrT="[Text]" custT="1"/>
      <dgm:spPr/>
      <dgm:t>
        <a:bodyPr/>
        <a:lstStyle/>
        <a:p>
          <a:pPr rtl="1"/>
          <a:r>
            <a:rPr lang="en-US" sz="2000" dirty="0">
              <a:solidFill>
                <a:schemeClr val="tx1"/>
              </a:solidFill>
              <a:latin typeface="Times New Roman" pitchFamily="18" charset="0"/>
              <a:cs typeface="Times New Roman" pitchFamily="18" charset="0"/>
            </a:rPr>
            <a:t>*</a:t>
          </a:r>
          <a:r>
            <a:rPr lang="en-US" sz="2800" b="1" dirty="0">
              <a:solidFill>
                <a:schemeClr val="tx1"/>
              </a:solidFill>
              <a:latin typeface="Times New Roman" pitchFamily="18" charset="0"/>
              <a:cs typeface="Times New Roman" pitchFamily="18" charset="0"/>
            </a:rPr>
            <a:t>less 60 % of expected </a:t>
          </a:r>
        </a:p>
        <a:p>
          <a:pPr rtl="1"/>
          <a:r>
            <a:rPr lang="en-US" sz="2800" b="1" dirty="0">
              <a:solidFill>
                <a:schemeClr val="tx1"/>
              </a:solidFill>
              <a:latin typeface="Times New Roman" pitchFamily="18" charset="0"/>
              <a:cs typeface="Times New Roman" pitchFamily="18" charset="0"/>
            </a:rPr>
            <a:t>( severe)</a:t>
          </a:r>
          <a:endParaRPr lang="ar-IQ" sz="2000" b="1" dirty="0">
            <a:solidFill>
              <a:schemeClr val="tx1"/>
            </a:solidFill>
          </a:endParaRPr>
        </a:p>
      </dgm:t>
    </dgm:pt>
    <dgm:pt modelId="{BB9511EC-0F0F-47D0-BDC2-FF091DBC7CF0}" type="parTrans" cxnId="{E156BD94-18A8-481E-B5D7-6E1F94D20FD0}">
      <dgm:prSet/>
      <dgm:spPr/>
      <dgm:t>
        <a:bodyPr/>
        <a:lstStyle/>
        <a:p>
          <a:pPr rtl="1"/>
          <a:endParaRPr lang="ar-IQ"/>
        </a:p>
      </dgm:t>
    </dgm:pt>
    <dgm:pt modelId="{0A60BC93-517B-43CC-8F4F-6F1188F6970D}" type="sibTrans" cxnId="{E156BD94-18A8-481E-B5D7-6E1F94D20FD0}">
      <dgm:prSet/>
      <dgm:spPr/>
      <dgm:t>
        <a:bodyPr/>
        <a:lstStyle/>
        <a:p>
          <a:pPr rtl="1"/>
          <a:endParaRPr lang="ar-IQ"/>
        </a:p>
      </dgm:t>
    </dgm:pt>
    <dgm:pt modelId="{2249FBB4-48AA-4AF6-BE0D-86B3ADC41E66}">
      <dgm:prSet phldrT="[Text]" custT="1"/>
      <dgm:spPr/>
      <dgm:t>
        <a:bodyPr/>
        <a:lstStyle/>
        <a:p>
          <a:pPr rtl="1"/>
          <a:r>
            <a:rPr lang="en-US" sz="2800" b="1" dirty="0">
              <a:solidFill>
                <a:schemeClr val="tx1"/>
              </a:solidFill>
              <a:latin typeface="Times New Roman" pitchFamily="18" charset="0"/>
              <a:cs typeface="Times New Roman" pitchFamily="18" charset="0"/>
            </a:rPr>
            <a:t>*61 - 75 % ( moderate) </a:t>
          </a:r>
          <a:endParaRPr lang="ar-IQ" sz="2800" b="1" dirty="0">
            <a:solidFill>
              <a:schemeClr val="tx1"/>
            </a:solidFill>
          </a:endParaRPr>
        </a:p>
      </dgm:t>
    </dgm:pt>
    <dgm:pt modelId="{4DC318DB-0D83-48DC-BAD3-31B7B293D4E1}" type="parTrans" cxnId="{A995BE65-C92C-4650-A9FD-70CA81238EFC}">
      <dgm:prSet/>
      <dgm:spPr/>
      <dgm:t>
        <a:bodyPr/>
        <a:lstStyle/>
        <a:p>
          <a:pPr rtl="1"/>
          <a:endParaRPr lang="ar-IQ"/>
        </a:p>
      </dgm:t>
    </dgm:pt>
    <dgm:pt modelId="{7AB64211-0E45-4CCC-9BBF-AED7E266E536}" type="sibTrans" cxnId="{A995BE65-C92C-4650-A9FD-70CA81238EFC}">
      <dgm:prSet/>
      <dgm:spPr/>
      <dgm:t>
        <a:bodyPr/>
        <a:lstStyle/>
        <a:p>
          <a:pPr rtl="1"/>
          <a:endParaRPr lang="ar-IQ"/>
        </a:p>
      </dgm:t>
    </dgm:pt>
    <dgm:pt modelId="{51439445-58D5-48EA-B3A4-1FD98BF10AC3}">
      <dgm:prSet phldrT="[Text]" custT="1"/>
      <dgm:spPr/>
      <dgm:t>
        <a:bodyPr/>
        <a:lstStyle/>
        <a:p>
          <a:pPr rtl="1"/>
          <a:r>
            <a:rPr lang="en-US" sz="2000" dirty="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*76 - 90 %  (mild)</a:t>
          </a:r>
          <a:endParaRPr lang="ar-IQ" sz="2800" b="1" dirty="0">
            <a:solidFill>
              <a:schemeClr val="tx1"/>
            </a:solidFill>
          </a:endParaRPr>
        </a:p>
      </dgm:t>
    </dgm:pt>
    <dgm:pt modelId="{B3E932E7-2D5C-41BA-8A11-5DF8C8BE502B}" type="parTrans" cxnId="{D94DBD53-C64A-4925-921B-9E31BC1C3C3B}">
      <dgm:prSet/>
      <dgm:spPr/>
      <dgm:t>
        <a:bodyPr/>
        <a:lstStyle/>
        <a:p>
          <a:pPr rtl="1"/>
          <a:endParaRPr lang="ar-IQ"/>
        </a:p>
      </dgm:t>
    </dgm:pt>
    <dgm:pt modelId="{6626C28B-A9EC-45D1-BCAC-666513DE8423}" type="sibTrans" cxnId="{D94DBD53-C64A-4925-921B-9E31BC1C3C3B}">
      <dgm:prSet/>
      <dgm:spPr/>
      <dgm:t>
        <a:bodyPr/>
        <a:lstStyle/>
        <a:p>
          <a:pPr rtl="1"/>
          <a:endParaRPr lang="ar-IQ"/>
        </a:p>
      </dgm:t>
    </dgm:pt>
    <dgm:pt modelId="{4AD18B01-3A7C-40F3-BF65-46EB78B74747}" type="pres">
      <dgm:prSet presAssocID="{BC6D37CE-8BA9-4F8E-9F22-CF5D29D38F29}" presName="linear" presStyleCnt="0">
        <dgm:presLayoutVars>
          <dgm:dir/>
          <dgm:animLvl val="lvl"/>
          <dgm:resizeHandles val="exact"/>
        </dgm:presLayoutVars>
      </dgm:prSet>
      <dgm:spPr/>
    </dgm:pt>
    <dgm:pt modelId="{36171C24-66CD-4E17-A38B-80562CDAD2C1}" type="pres">
      <dgm:prSet presAssocID="{DD68B6A7-6424-4CCD-B17C-6EA8928E8A21}" presName="parentLin" presStyleCnt="0"/>
      <dgm:spPr/>
    </dgm:pt>
    <dgm:pt modelId="{E641DA3E-D555-47EB-86B6-74CDE7A4070B}" type="pres">
      <dgm:prSet presAssocID="{DD68B6A7-6424-4CCD-B17C-6EA8928E8A21}" presName="parentLeftMargin" presStyleLbl="node1" presStyleIdx="0" presStyleCnt="3"/>
      <dgm:spPr/>
    </dgm:pt>
    <dgm:pt modelId="{E122A308-42A3-4851-B031-1F3D29E5FC39}" type="pres">
      <dgm:prSet presAssocID="{DD68B6A7-6424-4CCD-B17C-6EA8928E8A21}" presName="parentText" presStyleLbl="node1" presStyleIdx="0" presStyleCnt="3" custScaleX="150037">
        <dgm:presLayoutVars>
          <dgm:chMax val="0"/>
          <dgm:bulletEnabled val="1"/>
        </dgm:presLayoutVars>
      </dgm:prSet>
      <dgm:spPr/>
    </dgm:pt>
    <dgm:pt modelId="{FBB00C1A-F487-4AF9-BE2E-3279B609E6E5}" type="pres">
      <dgm:prSet presAssocID="{DD68B6A7-6424-4CCD-B17C-6EA8928E8A21}" presName="negativeSpace" presStyleCnt="0"/>
      <dgm:spPr/>
    </dgm:pt>
    <dgm:pt modelId="{F97F0EDD-09F5-4A2A-9D31-B85EE409C9B1}" type="pres">
      <dgm:prSet presAssocID="{DD68B6A7-6424-4CCD-B17C-6EA8928E8A21}" presName="childText" presStyleLbl="conFgAcc1" presStyleIdx="0" presStyleCnt="3">
        <dgm:presLayoutVars>
          <dgm:bulletEnabled val="1"/>
        </dgm:presLayoutVars>
      </dgm:prSet>
      <dgm:spPr/>
    </dgm:pt>
    <dgm:pt modelId="{5F13BE12-CEA6-45CC-B627-4C2CA6DFF150}" type="pres">
      <dgm:prSet presAssocID="{0A60BC93-517B-43CC-8F4F-6F1188F6970D}" presName="spaceBetweenRectangles" presStyleCnt="0"/>
      <dgm:spPr/>
    </dgm:pt>
    <dgm:pt modelId="{463F1001-73AF-4B8F-B252-E3E2E1CC5045}" type="pres">
      <dgm:prSet presAssocID="{2249FBB4-48AA-4AF6-BE0D-86B3ADC41E66}" presName="parentLin" presStyleCnt="0"/>
      <dgm:spPr/>
    </dgm:pt>
    <dgm:pt modelId="{888602E4-1CFC-4493-A779-D5F177A1EE66}" type="pres">
      <dgm:prSet presAssocID="{2249FBB4-48AA-4AF6-BE0D-86B3ADC41E66}" presName="parentLeftMargin" presStyleLbl="node1" presStyleIdx="0" presStyleCnt="3"/>
      <dgm:spPr/>
    </dgm:pt>
    <dgm:pt modelId="{7A58D18B-74FF-41DD-84B1-BE139EB617C0}" type="pres">
      <dgm:prSet presAssocID="{2249FBB4-48AA-4AF6-BE0D-86B3ADC41E66}" presName="parentText" presStyleLbl="node1" presStyleIdx="1" presStyleCnt="3" custScaleX="128672">
        <dgm:presLayoutVars>
          <dgm:chMax val="0"/>
          <dgm:bulletEnabled val="1"/>
        </dgm:presLayoutVars>
      </dgm:prSet>
      <dgm:spPr/>
    </dgm:pt>
    <dgm:pt modelId="{31462CD3-179B-4DAD-BC75-49F6C3C021C6}" type="pres">
      <dgm:prSet presAssocID="{2249FBB4-48AA-4AF6-BE0D-86B3ADC41E66}" presName="negativeSpace" presStyleCnt="0"/>
      <dgm:spPr/>
    </dgm:pt>
    <dgm:pt modelId="{FC37B289-DF82-424E-883E-CA6DFD9C2F6B}" type="pres">
      <dgm:prSet presAssocID="{2249FBB4-48AA-4AF6-BE0D-86B3ADC41E66}" presName="childText" presStyleLbl="conFgAcc1" presStyleIdx="1" presStyleCnt="3">
        <dgm:presLayoutVars>
          <dgm:bulletEnabled val="1"/>
        </dgm:presLayoutVars>
      </dgm:prSet>
      <dgm:spPr/>
    </dgm:pt>
    <dgm:pt modelId="{3C37198A-8994-4DD9-BE2E-E41F87CD42E3}" type="pres">
      <dgm:prSet presAssocID="{7AB64211-0E45-4CCC-9BBF-AED7E266E536}" presName="spaceBetweenRectangles" presStyleCnt="0"/>
      <dgm:spPr/>
    </dgm:pt>
    <dgm:pt modelId="{685E6BB0-DB78-44C4-AAD9-985AD3F1ED45}" type="pres">
      <dgm:prSet presAssocID="{51439445-58D5-48EA-B3A4-1FD98BF10AC3}" presName="parentLin" presStyleCnt="0"/>
      <dgm:spPr/>
    </dgm:pt>
    <dgm:pt modelId="{67B62F6E-1033-4DE7-A797-48659EE57777}" type="pres">
      <dgm:prSet presAssocID="{51439445-58D5-48EA-B3A4-1FD98BF10AC3}" presName="parentLeftMargin" presStyleLbl="node1" presStyleIdx="1" presStyleCnt="3"/>
      <dgm:spPr/>
    </dgm:pt>
    <dgm:pt modelId="{F71E3B2D-5864-430F-BF98-3671A7B47553}" type="pres">
      <dgm:prSet presAssocID="{51439445-58D5-48EA-B3A4-1FD98BF10AC3}" presName="parentText" presStyleLbl="node1" presStyleIdx="2" presStyleCnt="3" custScaleX="128672">
        <dgm:presLayoutVars>
          <dgm:chMax val="0"/>
          <dgm:bulletEnabled val="1"/>
        </dgm:presLayoutVars>
      </dgm:prSet>
      <dgm:spPr/>
    </dgm:pt>
    <dgm:pt modelId="{B1DF86BA-8D9F-42EB-9906-9AC698A15734}" type="pres">
      <dgm:prSet presAssocID="{51439445-58D5-48EA-B3A4-1FD98BF10AC3}" presName="negativeSpace" presStyleCnt="0"/>
      <dgm:spPr/>
    </dgm:pt>
    <dgm:pt modelId="{AA898907-E4E2-4D30-8EAD-48FC293663BB}" type="pres">
      <dgm:prSet presAssocID="{51439445-58D5-48EA-B3A4-1FD98BF10AC3}" presName="childText" presStyleLbl="conFgAcc1" presStyleIdx="2" presStyleCnt="3">
        <dgm:presLayoutVars>
          <dgm:bulletEnabled val="1"/>
        </dgm:presLayoutVars>
      </dgm:prSet>
      <dgm:spPr/>
    </dgm:pt>
  </dgm:ptLst>
  <dgm:cxnLst>
    <dgm:cxn modelId="{A995BE65-C92C-4650-A9FD-70CA81238EFC}" srcId="{BC6D37CE-8BA9-4F8E-9F22-CF5D29D38F29}" destId="{2249FBB4-48AA-4AF6-BE0D-86B3ADC41E66}" srcOrd="1" destOrd="0" parTransId="{4DC318DB-0D83-48DC-BAD3-31B7B293D4E1}" sibTransId="{7AB64211-0E45-4CCC-9BBF-AED7E266E536}"/>
    <dgm:cxn modelId="{22FA286D-29EC-4B87-BF1C-C2AC43BC493B}" type="presOf" srcId="{2249FBB4-48AA-4AF6-BE0D-86B3ADC41E66}" destId="{888602E4-1CFC-4493-A779-D5F177A1EE66}" srcOrd="0" destOrd="0" presId="urn:microsoft.com/office/officeart/2005/8/layout/list1"/>
    <dgm:cxn modelId="{A43A536F-B726-4D47-9429-F43545480D2C}" type="presOf" srcId="{DD68B6A7-6424-4CCD-B17C-6EA8928E8A21}" destId="{E641DA3E-D555-47EB-86B6-74CDE7A4070B}" srcOrd="0" destOrd="0" presId="urn:microsoft.com/office/officeart/2005/8/layout/list1"/>
    <dgm:cxn modelId="{B5552450-5A44-4015-99F5-2A0F892304DE}" type="presOf" srcId="{2249FBB4-48AA-4AF6-BE0D-86B3ADC41E66}" destId="{7A58D18B-74FF-41DD-84B1-BE139EB617C0}" srcOrd="1" destOrd="0" presId="urn:microsoft.com/office/officeart/2005/8/layout/list1"/>
    <dgm:cxn modelId="{D94DBD53-C64A-4925-921B-9E31BC1C3C3B}" srcId="{BC6D37CE-8BA9-4F8E-9F22-CF5D29D38F29}" destId="{51439445-58D5-48EA-B3A4-1FD98BF10AC3}" srcOrd="2" destOrd="0" parTransId="{B3E932E7-2D5C-41BA-8A11-5DF8C8BE502B}" sibTransId="{6626C28B-A9EC-45D1-BCAC-666513DE8423}"/>
    <dgm:cxn modelId="{2DA6A67B-050F-4E58-ADB2-D47C2F1A9352}" type="presOf" srcId="{51439445-58D5-48EA-B3A4-1FD98BF10AC3}" destId="{67B62F6E-1033-4DE7-A797-48659EE57777}" srcOrd="0" destOrd="0" presId="urn:microsoft.com/office/officeart/2005/8/layout/list1"/>
    <dgm:cxn modelId="{E156BD94-18A8-481E-B5D7-6E1F94D20FD0}" srcId="{BC6D37CE-8BA9-4F8E-9F22-CF5D29D38F29}" destId="{DD68B6A7-6424-4CCD-B17C-6EA8928E8A21}" srcOrd="0" destOrd="0" parTransId="{BB9511EC-0F0F-47D0-BDC2-FF091DBC7CF0}" sibTransId="{0A60BC93-517B-43CC-8F4F-6F1188F6970D}"/>
    <dgm:cxn modelId="{4FC4D594-1255-47CB-8DE3-9FD22FC1D209}" type="presOf" srcId="{BC6D37CE-8BA9-4F8E-9F22-CF5D29D38F29}" destId="{4AD18B01-3A7C-40F3-BF65-46EB78B74747}" srcOrd="0" destOrd="0" presId="urn:microsoft.com/office/officeart/2005/8/layout/list1"/>
    <dgm:cxn modelId="{74FAF8AC-69C7-436B-B20F-CC8442BCB85C}" type="presOf" srcId="{DD68B6A7-6424-4CCD-B17C-6EA8928E8A21}" destId="{E122A308-42A3-4851-B031-1F3D29E5FC39}" srcOrd="1" destOrd="0" presId="urn:microsoft.com/office/officeart/2005/8/layout/list1"/>
    <dgm:cxn modelId="{157BBBAD-8059-483A-BA91-1B93AFF5978F}" type="presOf" srcId="{51439445-58D5-48EA-B3A4-1FD98BF10AC3}" destId="{F71E3B2D-5864-430F-BF98-3671A7B47553}" srcOrd="1" destOrd="0" presId="urn:microsoft.com/office/officeart/2005/8/layout/list1"/>
    <dgm:cxn modelId="{A5071479-ED68-4284-A615-551B96826AD8}" type="presParOf" srcId="{4AD18B01-3A7C-40F3-BF65-46EB78B74747}" destId="{36171C24-66CD-4E17-A38B-80562CDAD2C1}" srcOrd="0" destOrd="0" presId="urn:microsoft.com/office/officeart/2005/8/layout/list1"/>
    <dgm:cxn modelId="{B7077141-9ADA-4AE8-B487-0F1DC4F908A4}" type="presParOf" srcId="{36171C24-66CD-4E17-A38B-80562CDAD2C1}" destId="{E641DA3E-D555-47EB-86B6-74CDE7A4070B}" srcOrd="0" destOrd="0" presId="urn:microsoft.com/office/officeart/2005/8/layout/list1"/>
    <dgm:cxn modelId="{680E93C6-804F-4F70-82C0-A195C5149846}" type="presParOf" srcId="{36171C24-66CD-4E17-A38B-80562CDAD2C1}" destId="{E122A308-42A3-4851-B031-1F3D29E5FC39}" srcOrd="1" destOrd="0" presId="urn:microsoft.com/office/officeart/2005/8/layout/list1"/>
    <dgm:cxn modelId="{23738704-6B73-4AC2-BECC-B0ACC311422F}" type="presParOf" srcId="{4AD18B01-3A7C-40F3-BF65-46EB78B74747}" destId="{FBB00C1A-F487-4AF9-BE2E-3279B609E6E5}" srcOrd="1" destOrd="0" presId="urn:microsoft.com/office/officeart/2005/8/layout/list1"/>
    <dgm:cxn modelId="{30E5F2A5-48A8-4337-8732-174C3869111E}" type="presParOf" srcId="{4AD18B01-3A7C-40F3-BF65-46EB78B74747}" destId="{F97F0EDD-09F5-4A2A-9D31-B85EE409C9B1}" srcOrd="2" destOrd="0" presId="urn:microsoft.com/office/officeart/2005/8/layout/list1"/>
    <dgm:cxn modelId="{546F63BA-B857-43FD-B73D-E7F931C5109D}" type="presParOf" srcId="{4AD18B01-3A7C-40F3-BF65-46EB78B74747}" destId="{5F13BE12-CEA6-45CC-B627-4C2CA6DFF150}" srcOrd="3" destOrd="0" presId="urn:microsoft.com/office/officeart/2005/8/layout/list1"/>
    <dgm:cxn modelId="{D166C404-FC95-444E-B6A0-7E66EE84D563}" type="presParOf" srcId="{4AD18B01-3A7C-40F3-BF65-46EB78B74747}" destId="{463F1001-73AF-4B8F-B252-E3E2E1CC5045}" srcOrd="4" destOrd="0" presId="urn:microsoft.com/office/officeart/2005/8/layout/list1"/>
    <dgm:cxn modelId="{60EE6A52-F260-4748-8FA6-2A589B0C3E21}" type="presParOf" srcId="{463F1001-73AF-4B8F-B252-E3E2E1CC5045}" destId="{888602E4-1CFC-4493-A779-D5F177A1EE66}" srcOrd="0" destOrd="0" presId="urn:microsoft.com/office/officeart/2005/8/layout/list1"/>
    <dgm:cxn modelId="{ABC58356-CE0C-4EFE-9D4D-981C1C3F12ED}" type="presParOf" srcId="{463F1001-73AF-4B8F-B252-E3E2E1CC5045}" destId="{7A58D18B-74FF-41DD-84B1-BE139EB617C0}" srcOrd="1" destOrd="0" presId="urn:microsoft.com/office/officeart/2005/8/layout/list1"/>
    <dgm:cxn modelId="{5F21DBAB-A2FF-4686-A331-F73BCCF7F205}" type="presParOf" srcId="{4AD18B01-3A7C-40F3-BF65-46EB78B74747}" destId="{31462CD3-179B-4DAD-BC75-49F6C3C021C6}" srcOrd="5" destOrd="0" presId="urn:microsoft.com/office/officeart/2005/8/layout/list1"/>
    <dgm:cxn modelId="{0C6F7FF3-0A94-4CA5-B506-097E17CE357D}" type="presParOf" srcId="{4AD18B01-3A7C-40F3-BF65-46EB78B74747}" destId="{FC37B289-DF82-424E-883E-CA6DFD9C2F6B}" srcOrd="6" destOrd="0" presId="urn:microsoft.com/office/officeart/2005/8/layout/list1"/>
    <dgm:cxn modelId="{C6E1AECF-C9E6-41C1-8318-2BF951EA9008}" type="presParOf" srcId="{4AD18B01-3A7C-40F3-BF65-46EB78B74747}" destId="{3C37198A-8994-4DD9-BE2E-E41F87CD42E3}" srcOrd="7" destOrd="0" presId="urn:microsoft.com/office/officeart/2005/8/layout/list1"/>
    <dgm:cxn modelId="{16FBEF92-739F-4555-A803-DC28F33FA21F}" type="presParOf" srcId="{4AD18B01-3A7C-40F3-BF65-46EB78B74747}" destId="{685E6BB0-DB78-44C4-AAD9-985AD3F1ED45}" srcOrd="8" destOrd="0" presId="urn:microsoft.com/office/officeart/2005/8/layout/list1"/>
    <dgm:cxn modelId="{E5D35692-EECB-4953-8479-904E58654FC3}" type="presParOf" srcId="{685E6BB0-DB78-44C4-AAD9-985AD3F1ED45}" destId="{67B62F6E-1033-4DE7-A797-48659EE57777}" srcOrd="0" destOrd="0" presId="urn:microsoft.com/office/officeart/2005/8/layout/list1"/>
    <dgm:cxn modelId="{85217246-AC2A-4EF7-96D9-4AF2AA69B8C8}" type="presParOf" srcId="{685E6BB0-DB78-44C4-AAD9-985AD3F1ED45}" destId="{F71E3B2D-5864-430F-BF98-3671A7B47553}" srcOrd="1" destOrd="0" presId="urn:microsoft.com/office/officeart/2005/8/layout/list1"/>
    <dgm:cxn modelId="{F81BE690-6FF8-466F-B376-9CE627365EDF}" type="presParOf" srcId="{4AD18B01-3A7C-40F3-BF65-46EB78B74747}" destId="{B1DF86BA-8D9F-42EB-9906-9AC698A15734}" srcOrd="9" destOrd="0" presId="urn:microsoft.com/office/officeart/2005/8/layout/list1"/>
    <dgm:cxn modelId="{1721A5B7-1847-448A-BA42-2E16334D63DD}" type="presParOf" srcId="{4AD18B01-3A7C-40F3-BF65-46EB78B74747}" destId="{AA898907-E4E2-4D30-8EAD-48FC293663B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344FBE-7D9C-4902-B12E-008053FFF400}" type="doc">
      <dgm:prSet loTypeId="urn:microsoft.com/office/officeart/2005/8/layout/vList4#1" loCatId="list" qsTypeId="urn:microsoft.com/office/officeart/2005/8/quickstyle/simple1" qsCatId="simple" csTypeId="urn:microsoft.com/office/officeart/2005/8/colors/accent1_2" csCatId="accent1" phldr="1"/>
      <dgm:spPr/>
      <dgm:t>
        <a:bodyPr/>
        <a:lstStyle/>
        <a:p>
          <a:pPr rtl="1"/>
          <a:endParaRPr lang="ar-IQ"/>
        </a:p>
      </dgm:t>
    </dgm:pt>
    <dgm:pt modelId="{6FF90D01-61B6-45E1-B675-1642925E2C10}">
      <dgm:prSet phldrT="[Text]" phldr="1">
        <dgm:style>
          <a:lnRef idx="2">
            <a:schemeClr val="accent3"/>
          </a:lnRef>
          <a:fillRef idx="1">
            <a:schemeClr val="lt1"/>
          </a:fillRef>
          <a:effectRef idx="0">
            <a:schemeClr val="accent3"/>
          </a:effectRef>
          <a:fontRef idx="minor">
            <a:schemeClr val="dk1"/>
          </a:fontRef>
        </dgm:style>
      </dgm:prSet>
      <dgm:spPr/>
      <dgm:t>
        <a:bodyPr/>
        <a:lstStyle/>
        <a:p>
          <a:pPr algn="r" rtl="1"/>
          <a:endParaRPr lang="ar-IQ" sz="2400" dirty="0"/>
        </a:p>
      </dgm:t>
    </dgm:pt>
    <dgm:pt modelId="{32871CC4-04E3-4D9B-8CC2-DC6DB6CD1B9D}" type="parTrans" cxnId="{8D1238D9-4DE2-4BE2-97D9-CA0D435F3700}">
      <dgm:prSet/>
      <dgm:spPr/>
      <dgm:t>
        <a:bodyPr/>
        <a:lstStyle/>
        <a:p>
          <a:pPr rtl="1"/>
          <a:endParaRPr lang="ar-IQ"/>
        </a:p>
      </dgm:t>
    </dgm:pt>
    <dgm:pt modelId="{FE06115D-8EB2-478E-AEB9-1F549EBB616C}" type="sibTrans" cxnId="{8D1238D9-4DE2-4BE2-97D9-CA0D435F3700}">
      <dgm:prSet/>
      <dgm:spPr/>
      <dgm:t>
        <a:bodyPr/>
        <a:lstStyle/>
        <a:p>
          <a:pPr rtl="1"/>
          <a:endParaRPr lang="ar-IQ"/>
        </a:p>
      </dgm:t>
    </dgm:pt>
    <dgm:pt modelId="{BC42633F-3C2A-4B5D-867A-8C607D9BA8A4}">
      <dgm:prSet phldrT="[Text]" custT="1">
        <dgm:style>
          <a:lnRef idx="2">
            <a:schemeClr val="accent3"/>
          </a:lnRef>
          <a:fillRef idx="1">
            <a:schemeClr val="lt1"/>
          </a:fillRef>
          <a:effectRef idx="0">
            <a:schemeClr val="accent3"/>
          </a:effectRef>
          <a:fontRef idx="minor">
            <a:schemeClr val="dk1"/>
          </a:fontRef>
        </dgm:style>
      </dgm:prSet>
      <dgm:spPr/>
      <dgm:t>
        <a:bodyPr/>
        <a:lstStyle/>
        <a:p>
          <a:pPr algn="l" rtl="0"/>
          <a:r>
            <a:rPr lang="en-US" sz="3200" b="1" dirty="0">
              <a:solidFill>
                <a:schemeClr val="tx1"/>
              </a:solidFill>
              <a:latin typeface="Times New Roman" pitchFamily="18" charset="0"/>
              <a:cs typeface="Times New Roman" pitchFamily="18" charset="0"/>
            </a:rPr>
            <a:t>Parent-child interaction</a:t>
          </a:r>
          <a:endParaRPr lang="ar-IQ" sz="3200" b="1" dirty="0">
            <a:solidFill>
              <a:schemeClr val="tx1"/>
            </a:solidFill>
          </a:endParaRPr>
        </a:p>
      </dgm:t>
    </dgm:pt>
    <dgm:pt modelId="{F1ADD055-C432-4DC8-80F5-528E69A0D96C}" type="parTrans" cxnId="{AE92B1FD-2C3B-42BA-88D9-A02EC7B9C5BB}">
      <dgm:prSet/>
      <dgm:spPr/>
      <dgm:t>
        <a:bodyPr/>
        <a:lstStyle/>
        <a:p>
          <a:pPr rtl="1"/>
          <a:endParaRPr lang="ar-IQ"/>
        </a:p>
      </dgm:t>
    </dgm:pt>
    <dgm:pt modelId="{C189C9F2-0E6D-40E1-ACE8-91C8DDAA9697}" type="sibTrans" cxnId="{AE92B1FD-2C3B-42BA-88D9-A02EC7B9C5BB}">
      <dgm:prSet/>
      <dgm:spPr/>
      <dgm:t>
        <a:bodyPr/>
        <a:lstStyle/>
        <a:p>
          <a:pPr rtl="1"/>
          <a:endParaRPr lang="ar-IQ"/>
        </a:p>
      </dgm:t>
    </dgm:pt>
    <dgm:pt modelId="{6BC6C21D-56C8-4693-8D15-26FC0123D9B0}">
      <dgm:prSet phldrT="[Text]" phldr="1">
        <dgm:style>
          <a:lnRef idx="2">
            <a:schemeClr val="accent3"/>
          </a:lnRef>
          <a:fillRef idx="1">
            <a:schemeClr val="lt1"/>
          </a:fillRef>
          <a:effectRef idx="0">
            <a:schemeClr val="accent3"/>
          </a:effectRef>
          <a:fontRef idx="minor">
            <a:schemeClr val="dk1"/>
          </a:fontRef>
        </dgm:style>
      </dgm:prSet>
      <dgm:spPr/>
      <dgm:t>
        <a:bodyPr/>
        <a:lstStyle/>
        <a:p>
          <a:pPr algn="r" rtl="1"/>
          <a:endParaRPr lang="ar-IQ" sz="2400" dirty="0"/>
        </a:p>
      </dgm:t>
    </dgm:pt>
    <dgm:pt modelId="{66296135-E805-4C16-BEF1-5B909540249F}" type="parTrans" cxnId="{3E1F5EC7-658A-4FAE-8FA6-15AA336427E1}">
      <dgm:prSet/>
      <dgm:spPr/>
      <dgm:t>
        <a:bodyPr/>
        <a:lstStyle/>
        <a:p>
          <a:pPr rtl="1"/>
          <a:endParaRPr lang="ar-IQ"/>
        </a:p>
      </dgm:t>
    </dgm:pt>
    <dgm:pt modelId="{D3AAE9A1-5870-40F0-A10F-67FE50F83FC0}" type="sibTrans" cxnId="{3E1F5EC7-658A-4FAE-8FA6-15AA336427E1}">
      <dgm:prSet/>
      <dgm:spPr/>
      <dgm:t>
        <a:bodyPr/>
        <a:lstStyle/>
        <a:p>
          <a:pPr rtl="1"/>
          <a:endParaRPr lang="ar-IQ"/>
        </a:p>
      </dgm:t>
    </dgm:pt>
    <dgm:pt modelId="{E084629E-A8BB-45F5-9AC5-03CD4359EEE4}">
      <dgm:prSet phldrT="[Text]" custT="1">
        <dgm:style>
          <a:lnRef idx="2">
            <a:schemeClr val="accent3"/>
          </a:lnRef>
          <a:fillRef idx="1">
            <a:schemeClr val="lt1"/>
          </a:fillRef>
          <a:effectRef idx="0">
            <a:schemeClr val="accent3"/>
          </a:effectRef>
          <a:fontRef idx="minor">
            <a:schemeClr val="dk1"/>
          </a:fontRef>
        </dgm:style>
      </dgm:prSet>
      <dgm:spPr/>
      <dgm:t>
        <a:bodyPr/>
        <a:lstStyle/>
        <a:p>
          <a:pPr algn="l" rtl="0"/>
          <a:r>
            <a:rPr lang="en-US" sz="3200" b="1" dirty="0">
              <a:solidFill>
                <a:schemeClr val="tx1"/>
              </a:solidFill>
              <a:latin typeface="Times New Roman" pitchFamily="18" charset="0"/>
              <a:cs typeface="Times New Roman" pitchFamily="18" charset="0"/>
            </a:rPr>
            <a:t>Laboratory evaluation</a:t>
          </a:r>
          <a:br>
            <a:rPr lang="en-US" sz="2000" dirty="0">
              <a:latin typeface="Times New Roman" pitchFamily="18" charset="0"/>
              <a:cs typeface="Times New Roman" pitchFamily="18" charset="0"/>
            </a:rPr>
          </a:br>
          <a:endParaRPr lang="ar-IQ" sz="2000" dirty="0"/>
        </a:p>
      </dgm:t>
    </dgm:pt>
    <dgm:pt modelId="{AFD8EC35-6445-4322-8A57-90AE6E67487F}" type="parTrans" cxnId="{900F4535-318F-4715-84DC-0739BD5FBDFE}">
      <dgm:prSet/>
      <dgm:spPr/>
      <dgm:t>
        <a:bodyPr/>
        <a:lstStyle/>
        <a:p>
          <a:pPr rtl="1"/>
          <a:endParaRPr lang="ar-IQ"/>
        </a:p>
      </dgm:t>
    </dgm:pt>
    <dgm:pt modelId="{A9A608D4-F774-4EBD-B4FF-9A25025BF986}" type="sibTrans" cxnId="{900F4535-318F-4715-84DC-0739BD5FBDFE}">
      <dgm:prSet/>
      <dgm:spPr/>
      <dgm:t>
        <a:bodyPr/>
        <a:lstStyle/>
        <a:p>
          <a:pPr rtl="1"/>
          <a:endParaRPr lang="ar-IQ"/>
        </a:p>
      </dgm:t>
    </dgm:pt>
    <dgm:pt modelId="{9B98B94F-B3E6-4A27-8FC4-703A3964889A}">
      <dgm:prSet phldrT="[Text]" custT="1">
        <dgm:style>
          <a:lnRef idx="2">
            <a:schemeClr val="accent5"/>
          </a:lnRef>
          <a:fillRef idx="1">
            <a:schemeClr val="lt1"/>
          </a:fillRef>
          <a:effectRef idx="0">
            <a:schemeClr val="accent5"/>
          </a:effectRef>
          <a:fontRef idx="minor">
            <a:schemeClr val="dk1"/>
          </a:fontRef>
        </dgm:style>
      </dgm:prSet>
      <dgm:spPr/>
      <dgm:t>
        <a:bodyPr/>
        <a:lstStyle/>
        <a:p>
          <a:pPr algn="l" rtl="1"/>
          <a:r>
            <a:rPr lang="en-US" sz="3200" b="1" dirty="0">
              <a:solidFill>
                <a:schemeClr val="tx1"/>
              </a:solidFill>
              <a:latin typeface="Times New Roman" pitchFamily="18" charset="0"/>
              <a:cs typeface="Times New Roman" pitchFamily="18" charset="0"/>
            </a:rPr>
            <a:t>Nutrition intervention </a:t>
          </a:r>
          <a:br>
            <a:rPr lang="en-US" sz="1800" dirty="0">
              <a:latin typeface="Times New Roman" pitchFamily="18" charset="0"/>
              <a:cs typeface="Times New Roman" pitchFamily="18" charset="0"/>
            </a:rPr>
          </a:br>
          <a:endParaRPr lang="ar-IQ" sz="2400" dirty="0"/>
        </a:p>
      </dgm:t>
    </dgm:pt>
    <dgm:pt modelId="{A02E8C3A-C27C-458F-9C82-2E67CDF157A4}" type="parTrans" cxnId="{3F686428-93C8-44B2-897E-43892248F9A7}">
      <dgm:prSet/>
      <dgm:spPr/>
      <dgm:t>
        <a:bodyPr/>
        <a:lstStyle/>
        <a:p>
          <a:pPr rtl="1"/>
          <a:endParaRPr lang="ar-IQ"/>
        </a:p>
      </dgm:t>
    </dgm:pt>
    <dgm:pt modelId="{425E9851-3242-4DD7-9741-3E088EF7E04C}" type="sibTrans" cxnId="{3F686428-93C8-44B2-897E-43892248F9A7}">
      <dgm:prSet/>
      <dgm:spPr/>
      <dgm:t>
        <a:bodyPr/>
        <a:lstStyle/>
        <a:p>
          <a:pPr rtl="1"/>
          <a:endParaRPr lang="ar-IQ"/>
        </a:p>
      </dgm:t>
    </dgm:pt>
    <dgm:pt modelId="{08433013-564D-4355-9B1B-B8F8355B1A7E}" type="pres">
      <dgm:prSet presAssocID="{14344FBE-7D9C-4902-B12E-008053FFF400}" presName="linear" presStyleCnt="0">
        <dgm:presLayoutVars>
          <dgm:dir/>
          <dgm:resizeHandles val="exact"/>
        </dgm:presLayoutVars>
      </dgm:prSet>
      <dgm:spPr/>
    </dgm:pt>
    <dgm:pt modelId="{CF6E6783-3E06-4FD6-942E-D1B19028527E}" type="pres">
      <dgm:prSet presAssocID="{6FF90D01-61B6-45E1-B675-1642925E2C10}" presName="comp" presStyleCnt="0"/>
      <dgm:spPr/>
    </dgm:pt>
    <dgm:pt modelId="{A03D88BA-26A8-4274-8A8F-2E8F0FB9B2BD}" type="pres">
      <dgm:prSet presAssocID="{6FF90D01-61B6-45E1-B675-1642925E2C10}" presName="box" presStyleLbl="node1" presStyleIdx="0" presStyleCnt="3"/>
      <dgm:spPr/>
    </dgm:pt>
    <dgm:pt modelId="{5656EB6D-6E68-4715-A292-353F98766E60}" type="pres">
      <dgm:prSet presAssocID="{6FF90D01-61B6-45E1-B675-1642925E2C10}" presName="img" presStyleLbl="fgImgPlace1" presStyleIdx="0" presStyleCnt="3" custLinFactNeighborX="-6512" custLinFactNeighborY="-2345"/>
      <dgm:spPr>
        <a:blipFill rotWithShape="0">
          <a:blip xmlns:r="http://schemas.openxmlformats.org/officeDocument/2006/relationships" r:embed="rId1"/>
          <a:stretch>
            <a:fillRect/>
          </a:stretch>
        </a:blipFill>
      </dgm:spPr>
    </dgm:pt>
    <dgm:pt modelId="{9D051BAE-8BFD-4C06-8EB4-7F5E424C29D9}" type="pres">
      <dgm:prSet presAssocID="{6FF90D01-61B6-45E1-B675-1642925E2C10}" presName="text" presStyleLbl="node1" presStyleIdx="0" presStyleCnt="3">
        <dgm:presLayoutVars>
          <dgm:bulletEnabled val="1"/>
        </dgm:presLayoutVars>
      </dgm:prSet>
      <dgm:spPr/>
    </dgm:pt>
    <dgm:pt modelId="{C28160CB-6A10-424E-AB4A-0455A2FA8E8C}" type="pres">
      <dgm:prSet presAssocID="{FE06115D-8EB2-478E-AEB9-1F549EBB616C}" presName="spacer" presStyleCnt="0"/>
      <dgm:spPr/>
    </dgm:pt>
    <dgm:pt modelId="{AA0372D0-445F-4889-B924-5E5774FD4DEE}" type="pres">
      <dgm:prSet presAssocID="{6BC6C21D-56C8-4693-8D15-26FC0123D9B0}" presName="comp" presStyleCnt="0"/>
      <dgm:spPr/>
    </dgm:pt>
    <dgm:pt modelId="{CCBF98A1-D9F5-4C01-BD6F-75DA3F675F40}" type="pres">
      <dgm:prSet presAssocID="{6BC6C21D-56C8-4693-8D15-26FC0123D9B0}" presName="box" presStyleLbl="node1" presStyleIdx="1" presStyleCnt="3"/>
      <dgm:spPr/>
    </dgm:pt>
    <dgm:pt modelId="{4F854D91-9C31-4962-A0E6-BB57DFE047A0}" type="pres">
      <dgm:prSet presAssocID="{6BC6C21D-56C8-4693-8D15-26FC0123D9B0}" presName="img" presStyleLbl="fgImgPlace1" presStyleIdx="1" presStyleCnt="3"/>
      <dgm:spPr/>
    </dgm:pt>
    <dgm:pt modelId="{C5A2DAE4-DC3A-47D3-A177-59028521BDB4}" type="pres">
      <dgm:prSet presAssocID="{6BC6C21D-56C8-4693-8D15-26FC0123D9B0}" presName="text" presStyleLbl="node1" presStyleIdx="1" presStyleCnt="3">
        <dgm:presLayoutVars>
          <dgm:bulletEnabled val="1"/>
        </dgm:presLayoutVars>
      </dgm:prSet>
      <dgm:spPr/>
    </dgm:pt>
    <dgm:pt modelId="{086F2B02-727E-40FD-935C-67F282231F8E}" type="pres">
      <dgm:prSet presAssocID="{D3AAE9A1-5870-40F0-A10F-67FE50F83FC0}" presName="spacer" presStyleCnt="0"/>
      <dgm:spPr/>
    </dgm:pt>
    <dgm:pt modelId="{4AADFD3E-D3D0-4CCD-A46E-D444170A278B}" type="pres">
      <dgm:prSet presAssocID="{9B98B94F-B3E6-4A27-8FC4-703A3964889A}" presName="comp" presStyleCnt="0"/>
      <dgm:spPr/>
    </dgm:pt>
    <dgm:pt modelId="{7101ED45-49FC-4B95-9BDC-007E238E6EF6}" type="pres">
      <dgm:prSet presAssocID="{9B98B94F-B3E6-4A27-8FC4-703A3964889A}" presName="box" presStyleLbl="node1" presStyleIdx="2" presStyleCnt="3"/>
      <dgm:spPr/>
    </dgm:pt>
    <dgm:pt modelId="{2F55E90B-EF5F-462B-8A86-CDDEBF453241}" type="pres">
      <dgm:prSet presAssocID="{9B98B94F-B3E6-4A27-8FC4-703A3964889A}" presName="img" presStyleLbl="fgImgPlace1" presStyleIdx="2" presStyleCnt="3"/>
      <dgm:spPr>
        <a:blipFill rotWithShape="0">
          <a:blip xmlns:r="http://schemas.openxmlformats.org/officeDocument/2006/relationships" r:embed="rId2"/>
          <a:stretch>
            <a:fillRect/>
          </a:stretch>
        </a:blipFill>
      </dgm:spPr>
    </dgm:pt>
    <dgm:pt modelId="{32D90ADE-82B7-489C-88A1-73894FB6B02F}" type="pres">
      <dgm:prSet presAssocID="{9B98B94F-B3E6-4A27-8FC4-703A3964889A}" presName="text" presStyleLbl="node1" presStyleIdx="2" presStyleCnt="3">
        <dgm:presLayoutVars>
          <dgm:bulletEnabled val="1"/>
        </dgm:presLayoutVars>
      </dgm:prSet>
      <dgm:spPr/>
    </dgm:pt>
  </dgm:ptLst>
  <dgm:cxnLst>
    <dgm:cxn modelId="{32083800-2439-4C3F-ADE2-D8B0457BD81C}" type="presOf" srcId="{E084629E-A8BB-45F5-9AC5-03CD4359EEE4}" destId="{CCBF98A1-D9F5-4C01-BD6F-75DA3F675F40}" srcOrd="0" destOrd="1" presId="urn:microsoft.com/office/officeart/2005/8/layout/vList4#1"/>
    <dgm:cxn modelId="{E462B00A-0B67-430B-A602-9FA5FC94D036}" type="presOf" srcId="{9B98B94F-B3E6-4A27-8FC4-703A3964889A}" destId="{7101ED45-49FC-4B95-9BDC-007E238E6EF6}" srcOrd="0" destOrd="0" presId="urn:microsoft.com/office/officeart/2005/8/layout/vList4#1"/>
    <dgm:cxn modelId="{A5DEFC17-A608-46EC-8B9A-D16A874862F9}" type="presOf" srcId="{E084629E-A8BB-45F5-9AC5-03CD4359EEE4}" destId="{C5A2DAE4-DC3A-47D3-A177-59028521BDB4}" srcOrd="1" destOrd="1" presId="urn:microsoft.com/office/officeart/2005/8/layout/vList4#1"/>
    <dgm:cxn modelId="{2485A022-8830-4F7D-B2CF-002EEC1025D3}" type="presOf" srcId="{14344FBE-7D9C-4902-B12E-008053FFF400}" destId="{08433013-564D-4355-9B1B-B8F8355B1A7E}" srcOrd="0" destOrd="0" presId="urn:microsoft.com/office/officeart/2005/8/layout/vList4#1"/>
    <dgm:cxn modelId="{3F686428-93C8-44B2-897E-43892248F9A7}" srcId="{14344FBE-7D9C-4902-B12E-008053FFF400}" destId="{9B98B94F-B3E6-4A27-8FC4-703A3964889A}" srcOrd="2" destOrd="0" parTransId="{A02E8C3A-C27C-458F-9C82-2E67CDF157A4}" sibTransId="{425E9851-3242-4DD7-9741-3E088EF7E04C}"/>
    <dgm:cxn modelId="{EF71052B-D096-4B7D-820C-A8D21D80E67D}" type="presOf" srcId="{6BC6C21D-56C8-4693-8D15-26FC0123D9B0}" destId="{C5A2DAE4-DC3A-47D3-A177-59028521BDB4}" srcOrd="1" destOrd="0" presId="urn:microsoft.com/office/officeart/2005/8/layout/vList4#1"/>
    <dgm:cxn modelId="{02764D33-21A9-4180-9BDF-DEAAEB903D3E}" type="presOf" srcId="{BC42633F-3C2A-4B5D-867A-8C607D9BA8A4}" destId="{9D051BAE-8BFD-4C06-8EB4-7F5E424C29D9}" srcOrd="1" destOrd="1" presId="urn:microsoft.com/office/officeart/2005/8/layout/vList4#1"/>
    <dgm:cxn modelId="{900F4535-318F-4715-84DC-0739BD5FBDFE}" srcId="{6BC6C21D-56C8-4693-8D15-26FC0123D9B0}" destId="{E084629E-A8BB-45F5-9AC5-03CD4359EEE4}" srcOrd="0" destOrd="0" parTransId="{AFD8EC35-6445-4322-8A57-90AE6E67487F}" sibTransId="{A9A608D4-F774-4EBD-B4FF-9A25025BF986}"/>
    <dgm:cxn modelId="{47FF913F-7AE2-4349-9A40-13B8070CA0E6}" type="presOf" srcId="{6FF90D01-61B6-45E1-B675-1642925E2C10}" destId="{A03D88BA-26A8-4274-8A8F-2E8F0FB9B2BD}" srcOrd="0" destOrd="0" presId="urn:microsoft.com/office/officeart/2005/8/layout/vList4#1"/>
    <dgm:cxn modelId="{2E5A825E-B3A9-4921-A4CF-E033BBF8012C}" type="presOf" srcId="{6BC6C21D-56C8-4693-8D15-26FC0123D9B0}" destId="{CCBF98A1-D9F5-4C01-BD6F-75DA3F675F40}" srcOrd="0" destOrd="0" presId="urn:microsoft.com/office/officeart/2005/8/layout/vList4#1"/>
    <dgm:cxn modelId="{E0CE5D7B-A6B1-45DC-A999-1071B17E0237}" type="presOf" srcId="{6FF90D01-61B6-45E1-B675-1642925E2C10}" destId="{9D051BAE-8BFD-4C06-8EB4-7F5E424C29D9}" srcOrd="1" destOrd="0" presId="urn:microsoft.com/office/officeart/2005/8/layout/vList4#1"/>
    <dgm:cxn modelId="{629A368F-2DFD-4C02-9F6C-AB150694EBC0}" type="presOf" srcId="{9B98B94F-B3E6-4A27-8FC4-703A3964889A}" destId="{32D90ADE-82B7-489C-88A1-73894FB6B02F}" srcOrd="1" destOrd="0" presId="urn:microsoft.com/office/officeart/2005/8/layout/vList4#1"/>
    <dgm:cxn modelId="{4981A6A9-9D6D-49A0-8E2F-81FADD6BE4CE}" type="presOf" srcId="{BC42633F-3C2A-4B5D-867A-8C607D9BA8A4}" destId="{A03D88BA-26A8-4274-8A8F-2E8F0FB9B2BD}" srcOrd="0" destOrd="1" presId="urn:microsoft.com/office/officeart/2005/8/layout/vList4#1"/>
    <dgm:cxn modelId="{3E1F5EC7-658A-4FAE-8FA6-15AA336427E1}" srcId="{14344FBE-7D9C-4902-B12E-008053FFF400}" destId="{6BC6C21D-56C8-4693-8D15-26FC0123D9B0}" srcOrd="1" destOrd="0" parTransId="{66296135-E805-4C16-BEF1-5B909540249F}" sibTransId="{D3AAE9A1-5870-40F0-A10F-67FE50F83FC0}"/>
    <dgm:cxn modelId="{8D1238D9-4DE2-4BE2-97D9-CA0D435F3700}" srcId="{14344FBE-7D9C-4902-B12E-008053FFF400}" destId="{6FF90D01-61B6-45E1-B675-1642925E2C10}" srcOrd="0" destOrd="0" parTransId="{32871CC4-04E3-4D9B-8CC2-DC6DB6CD1B9D}" sibTransId="{FE06115D-8EB2-478E-AEB9-1F549EBB616C}"/>
    <dgm:cxn modelId="{AE92B1FD-2C3B-42BA-88D9-A02EC7B9C5BB}" srcId="{6FF90D01-61B6-45E1-B675-1642925E2C10}" destId="{BC42633F-3C2A-4B5D-867A-8C607D9BA8A4}" srcOrd="0" destOrd="0" parTransId="{F1ADD055-C432-4DC8-80F5-528E69A0D96C}" sibTransId="{C189C9F2-0E6D-40E1-ACE8-91C8DDAA9697}"/>
    <dgm:cxn modelId="{78A9963F-BB89-43BC-A7F6-EA63D1E48AF6}" type="presParOf" srcId="{08433013-564D-4355-9B1B-B8F8355B1A7E}" destId="{CF6E6783-3E06-4FD6-942E-D1B19028527E}" srcOrd="0" destOrd="0" presId="urn:microsoft.com/office/officeart/2005/8/layout/vList4#1"/>
    <dgm:cxn modelId="{0C1B5752-99AF-4B72-86B8-D143705F2CCF}" type="presParOf" srcId="{CF6E6783-3E06-4FD6-942E-D1B19028527E}" destId="{A03D88BA-26A8-4274-8A8F-2E8F0FB9B2BD}" srcOrd="0" destOrd="0" presId="urn:microsoft.com/office/officeart/2005/8/layout/vList4#1"/>
    <dgm:cxn modelId="{E5875F1B-CCC6-4D89-A0B2-92C3B3173012}" type="presParOf" srcId="{CF6E6783-3E06-4FD6-942E-D1B19028527E}" destId="{5656EB6D-6E68-4715-A292-353F98766E60}" srcOrd="1" destOrd="0" presId="urn:microsoft.com/office/officeart/2005/8/layout/vList4#1"/>
    <dgm:cxn modelId="{8FB7FEDC-EC0B-4066-8DCC-98584351CFD7}" type="presParOf" srcId="{CF6E6783-3E06-4FD6-942E-D1B19028527E}" destId="{9D051BAE-8BFD-4C06-8EB4-7F5E424C29D9}" srcOrd="2" destOrd="0" presId="urn:microsoft.com/office/officeart/2005/8/layout/vList4#1"/>
    <dgm:cxn modelId="{2F297117-107B-4C45-A234-3C45E035BE2E}" type="presParOf" srcId="{08433013-564D-4355-9B1B-B8F8355B1A7E}" destId="{C28160CB-6A10-424E-AB4A-0455A2FA8E8C}" srcOrd="1" destOrd="0" presId="urn:microsoft.com/office/officeart/2005/8/layout/vList4#1"/>
    <dgm:cxn modelId="{D373F604-13DF-45FA-9C73-1E79317DC56B}" type="presParOf" srcId="{08433013-564D-4355-9B1B-B8F8355B1A7E}" destId="{AA0372D0-445F-4889-B924-5E5774FD4DEE}" srcOrd="2" destOrd="0" presId="urn:microsoft.com/office/officeart/2005/8/layout/vList4#1"/>
    <dgm:cxn modelId="{549DD0A1-D956-496B-8322-D616AE9D1EA4}" type="presParOf" srcId="{AA0372D0-445F-4889-B924-5E5774FD4DEE}" destId="{CCBF98A1-D9F5-4C01-BD6F-75DA3F675F40}" srcOrd="0" destOrd="0" presId="urn:microsoft.com/office/officeart/2005/8/layout/vList4#1"/>
    <dgm:cxn modelId="{B3C8694A-A183-47C8-9454-433F4D9557DB}" type="presParOf" srcId="{AA0372D0-445F-4889-B924-5E5774FD4DEE}" destId="{4F854D91-9C31-4962-A0E6-BB57DFE047A0}" srcOrd="1" destOrd="0" presId="urn:microsoft.com/office/officeart/2005/8/layout/vList4#1"/>
    <dgm:cxn modelId="{E40741BE-4968-4AE0-AA06-450CF09545D2}" type="presParOf" srcId="{AA0372D0-445F-4889-B924-5E5774FD4DEE}" destId="{C5A2DAE4-DC3A-47D3-A177-59028521BDB4}" srcOrd="2" destOrd="0" presId="urn:microsoft.com/office/officeart/2005/8/layout/vList4#1"/>
    <dgm:cxn modelId="{438D4564-F23A-411B-8FDF-630A65594209}" type="presParOf" srcId="{08433013-564D-4355-9B1B-B8F8355B1A7E}" destId="{086F2B02-727E-40FD-935C-67F282231F8E}" srcOrd="3" destOrd="0" presId="urn:microsoft.com/office/officeart/2005/8/layout/vList4#1"/>
    <dgm:cxn modelId="{B11DCEC6-0F2C-41CE-884E-AB74C96869AE}" type="presParOf" srcId="{08433013-564D-4355-9B1B-B8F8355B1A7E}" destId="{4AADFD3E-D3D0-4CCD-A46E-D444170A278B}" srcOrd="4" destOrd="0" presId="urn:microsoft.com/office/officeart/2005/8/layout/vList4#1"/>
    <dgm:cxn modelId="{B5B87139-19B4-4D01-835E-2D7B71FCFB01}" type="presParOf" srcId="{4AADFD3E-D3D0-4CCD-A46E-D444170A278B}" destId="{7101ED45-49FC-4B95-9BDC-007E238E6EF6}" srcOrd="0" destOrd="0" presId="urn:microsoft.com/office/officeart/2005/8/layout/vList4#1"/>
    <dgm:cxn modelId="{C382462E-9DDE-4EEB-A643-712E4BF419E3}" type="presParOf" srcId="{4AADFD3E-D3D0-4CCD-A46E-D444170A278B}" destId="{2F55E90B-EF5F-462B-8A86-CDDEBF453241}" srcOrd="1" destOrd="0" presId="urn:microsoft.com/office/officeart/2005/8/layout/vList4#1"/>
    <dgm:cxn modelId="{F8DE0B4F-48A8-4C77-9840-C235A2036BB7}" type="presParOf" srcId="{4AADFD3E-D3D0-4CCD-A46E-D444170A278B}" destId="{32D90ADE-82B7-489C-88A1-73894FB6B02F}"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139C1-0F15-4539-B16F-101071CBB536}">
      <dsp:nvSpPr>
        <dsp:cNvPr id="0" name=""/>
        <dsp:cNvSpPr/>
      </dsp:nvSpPr>
      <dsp:spPr>
        <a:xfrm>
          <a:off x="0" y="103173"/>
          <a:ext cx="8286808" cy="1359699"/>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b="1" kern="1200" dirty="0">
              <a:solidFill>
                <a:srgbClr val="FF0000"/>
              </a:solidFill>
              <a:latin typeface="Times New Roman" pitchFamily="18" charset="0"/>
              <a:cs typeface="Times New Roman" pitchFamily="18" charset="0"/>
            </a:rPr>
            <a:t>History</a:t>
          </a:r>
        </a:p>
        <a:p>
          <a:pPr marL="0" lvl="0" indent="0" algn="ctr" defTabSz="1244600" rtl="1">
            <a:lnSpc>
              <a:spcPct val="90000"/>
            </a:lnSpc>
            <a:spcBef>
              <a:spcPct val="0"/>
            </a:spcBef>
            <a:spcAft>
              <a:spcPct val="35000"/>
            </a:spcAft>
            <a:buNone/>
          </a:pPr>
          <a:r>
            <a:rPr lang="en-US" sz="2400" b="1" kern="1200" dirty="0">
              <a:solidFill>
                <a:schemeClr val="tx1"/>
              </a:solidFill>
              <a:latin typeface="Times New Roman" pitchFamily="18" charset="0"/>
              <a:cs typeface="Times New Roman" pitchFamily="18" charset="0"/>
            </a:rPr>
            <a:t>Feeding history </a:t>
          </a:r>
          <a:br>
            <a:rPr lang="en-US" sz="1800" kern="1200" dirty="0">
              <a:latin typeface="Times New Roman" pitchFamily="18" charset="0"/>
              <a:cs typeface="Times New Roman" pitchFamily="18" charset="0"/>
            </a:rPr>
          </a:br>
          <a:endParaRPr lang="ar-IQ" kern="1200" dirty="0"/>
        </a:p>
      </dsp:txBody>
      <dsp:txXfrm>
        <a:off x="0" y="103173"/>
        <a:ext cx="8286808" cy="1359699"/>
      </dsp:txXfrm>
    </dsp:sp>
    <dsp:sp modelId="{340FAB34-CBCD-41E6-A525-9A14C1CEF3F4}">
      <dsp:nvSpPr>
        <dsp:cNvPr id="0" name=""/>
        <dsp:cNvSpPr/>
      </dsp:nvSpPr>
      <dsp:spPr>
        <a:xfrm>
          <a:off x="4617" y="1359699"/>
          <a:ext cx="3031758" cy="2855367"/>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b="1" kern="1200" dirty="0">
              <a:latin typeface="Times New Roman" pitchFamily="18" charset="0"/>
              <a:cs typeface="Times New Roman" pitchFamily="18" charset="0"/>
            </a:rPr>
            <a:t>Comprehensive review of systems</a:t>
          </a:r>
          <a:endParaRPr lang="ar-IQ" b="1" kern="1200" dirty="0"/>
        </a:p>
      </dsp:txBody>
      <dsp:txXfrm>
        <a:off x="4617" y="1359699"/>
        <a:ext cx="3031758" cy="2855367"/>
      </dsp:txXfrm>
    </dsp:sp>
    <dsp:sp modelId="{6176BF64-AF92-4EF9-9B60-E9B7BE20B778}">
      <dsp:nvSpPr>
        <dsp:cNvPr id="0" name=""/>
        <dsp:cNvSpPr/>
      </dsp:nvSpPr>
      <dsp:spPr>
        <a:xfrm>
          <a:off x="3036376" y="1359699"/>
          <a:ext cx="2700545" cy="2855367"/>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b="1" kern="1200" dirty="0">
              <a:latin typeface="Times New Roman" pitchFamily="18" charset="0"/>
              <a:cs typeface="Times New Roman" pitchFamily="18" charset="0"/>
            </a:rPr>
            <a:t>Developmental and psychosocial </a:t>
          </a:r>
          <a:endParaRPr lang="ar-IQ" b="1" kern="1200" dirty="0"/>
        </a:p>
      </dsp:txBody>
      <dsp:txXfrm>
        <a:off x="3036376" y="1359699"/>
        <a:ext cx="2700545" cy="2855367"/>
      </dsp:txXfrm>
    </dsp:sp>
    <dsp:sp modelId="{3E5BFB4F-E20B-4ABB-8315-9EE771E8B489}">
      <dsp:nvSpPr>
        <dsp:cNvPr id="0" name=""/>
        <dsp:cNvSpPr/>
      </dsp:nvSpPr>
      <dsp:spPr>
        <a:xfrm>
          <a:off x="5736921" y="1359699"/>
          <a:ext cx="2545268" cy="2855367"/>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1440" tIns="91440" rIns="91440" bIns="9144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en-US" sz="2400" b="1" kern="1200" dirty="0">
              <a:latin typeface="Times New Roman" pitchFamily="18" charset="0"/>
              <a:cs typeface="Times New Roman" pitchFamily="18" charset="0"/>
            </a:rPr>
            <a:t>Family  History  growth, development, and medical illnesses</a:t>
          </a:r>
          <a:endParaRPr lang="ar-IQ" sz="2400" b="1" kern="1200" dirty="0">
            <a:latin typeface="Times New Roman" pitchFamily="18" charset="0"/>
            <a:cs typeface="Times New Roman" pitchFamily="18" charset="0"/>
          </a:endParaRPr>
        </a:p>
        <a:p>
          <a:pPr lvl="0" algn="ctr" defTabSz="1066800" rtl="1">
            <a:lnSpc>
              <a:spcPct val="90000"/>
            </a:lnSpc>
            <a:spcBef>
              <a:spcPct val="0"/>
            </a:spcBef>
            <a:spcAft>
              <a:spcPct val="35000"/>
            </a:spcAft>
            <a:buNone/>
          </a:pPr>
          <a:endParaRPr lang="ar-IQ" sz="2400" b="1" kern="1200" dirty="0"/>
        </a:p>
      </dsp:txBody>
      <dsp:txXfrm>
        <a:off x="5736921" y="1359699"/>
        <a:ext cx="2545268" cy="2855367"/>
      </dsp:txXfrm>
    </dsp:sp>
    <dsp:sp modelId="{BFDA3832-35CC-4844-B0C2-C840C9055184}">
      <dsp:nvSpPr>
        <dsp:cNvPr id="0" name=""/>
        <dsp:cNvSpPr/>
      </dsp:nvSpPr>
      <dsp:spPr>
        <a:xfrm>
          <a:off x="0" y="4215066"/>
          <a:ext cx="8286808" cy="317263"/>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C4E1BE-A3FC-4F91-9646-CB4BF06954A7}">
      <dsp:nvSpPr>
        <dsp:cNvPr id="0" name=""/>
        <dsp:cNvSpPr/>
      </dsp:nvSpPr>
      <dsp:spPr>
        <a:xfrm>
          <a:off x="75753" y="192037"/>
          <a:ext cx="2830710" cy="1698426"/>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b="1" kern="1200">
              <a:solidFill>
                <a:schemeClr val="tx1"/>
              </a:solidFill>
              <a:latin typeface="Times New Roman" pitchFamily="18" charset="0"/>
              <a:cs typeface="Times New Roman" pitchFamily="18" charset="0"/>
            </a:rPr>
            <a:t>Dysmorphic</a:t>
          </a:r>
        </a:p>
        <a:p>
          <a:pPr marL="0" lvl="0" indent="0" algn="ctr" defTabSz="1244600" rtl="1">
            <a:lnSpc>
              <a:spcPct val="90000"/>
            </a:lnSpc>
            <a:spcBef>
              <a:spcPct val="0"/>
            </a:spcBef>
            <a:spcAft>
              <a:spcPct val="35000"/>
            </a:spcAft>
            <a:buNone/>
          </a:pPr>
          <a:r>
            <a:rPr lang="en-US" sz="2800" b="1" kern="1200">
              <a:solidFill>
                <a:schemeClr val="tx1"/>
              </a:solidFill>
              <a:latin typeface="Times New Roman" pitchFamily="18" charset="0"/>
              <a:cs typeface="Times New Roman" pitchFamily="18" charset="0"/>
            </a:rPr>
            <a:t> features </a:t>
          </a:r>
          <a:endParaRPr lang="ar-IQ" sz="2800" b="1" kern="1200" dirty="0">
            <a:solidFill>
              <a:schemeClr val="tx1"/>
            </a:solidFill>
            <a:latin typeface="Times New Roman" pitchFamily="18" charset="0"/>
            <a:cs typeface="Times New Roman" pitchFamily="18" charset="0"/>
          </a:endParaRPr>
        </a:p>
      </dsp:txBody>
      <dsp:txXfrm>
        <a:off x="75753" y="192037"/>
        <a:ext cx="2830710" cy="1698426"/>
      </dsp:txXfrm>
    </dsp:sp>
    <dsp:sp modelId="{E11AD334-1CB7-4AAB-9BBF-AEAB0649ACC0}">
      <dsp:nvSpPr>
        <dsp:cNvPr id="0" name=""/>
        <dsp:cNvSpPr/>
      </dsp:nvSpPr>
      <dsp:spPr>
        <a:xfrm>
          <a:off x="3189535" y="192037"/>
          <a:ext cx="2830710" cy="1698426"/>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en-US" sz="3200" b="1" kern="1200">
              <a:solidFill>
                <a:schemeClr val="tx1"/>
              </a:solidFill>
              <a:latin typeface="Times New Roman" pitchFamily="18" charset="0"/>
              <a:cs typeface="Times New Roman" pitchFamily="18" charset="0"/>
            </a:rPr>
            <a:t>Underlying</a:t>
          </a:r>
        </a:p>
        <a:p>
          <a:pPr marL="0" lvl="0" indent="0" algn="ctr" defTabSz="1422400" rtl="1">
            <a:lnSpc>
              <a:spcPct val="90000"/>
            </a:lnSpc>
            <a:spcBef>
              <a:spcPct val="0"/>
            </a:spcBef>
            <a:spcAft>
              <a:spcPct val="35000"/>
            </a:spcAft>
            <a:buNone/>
          </a:pPr>
          <a:r>
            <a:rPr lang="en-US" sz="3200" b="1" kern="1200">
              <a:solidFill>
                <a:schemeClr val="tx1"/>
              </a:solidFill>
              <a:latin typeface="Times New Roman" pitchFamily="18" charset="0"/>
              <a:cs typeface="Times New Roman" pitchFamily="18" charset="0"/>
            </a:rPr>
            <a:t> disease </a:t>
          </a:r>
          <a:br>
            <a:rPr lang="en-US" sz="2400" b="1" kern="1200">
              <a:solidFill>
                <a:schemeClr val="tx1"/>
              </a:solidFill>
              <a:latin typeface="Times New Roman" pitchFamily="18" charset="0"/>
              <a:cs typeface="Times New Roman" pitchFamily="18" charset="0"/>
            </a:rPr>
          </a:br>
          <a:endParaRPr lang="ar-IQ" sz="2400" b="1" kern="1200" dirty="0">
            <a:solidFill>
              <a:schemeClr val="tx1"/>
            </a:solidFill>
            <a:latin typeface="Times New Roman" pitchFamily="18" charset="0"/>
            <a:cs typeface="Times New Roman" pitchFamily="18" charset="0"/>
          </a:endParaRPr>
        </a:p>
      </dsp:txBody>
      <dsp:txXfrm>
        <a:off x="3189535" y="192037"/>
        <a:ext cx="2830710" cy="1698426"/>
      </dsp:txXfrm>
    </dsp:sp>
    <dsp:sp modelId="{2A957DDD-6394-482E-9528-A2D1C96AFF70}">
      <dsp:nvSpPr>
        <dsp:cNvPr id="0" name=""/>
        <dsp:cNvSpPr/>
      </dsp:nvSpPr>
      <dsp:spPr>
        <a:xfrm>
          <a:off x="0" y="2205873"/>
          <a:ext cx="2979861" cy="1698426"/>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en-US" sz="2800" b="1" kern="1200">
              <a:solidFill>
                <a:schemeClr val="tx1"/>
              </a:solidFill>
              <a:latin typeface="Times New Roman" pitchFamily="18" charset="0"/>
              <a:cs typeface="Times New Roman" pitchFamily="18" charset="0"/>
            </a:rPr>
            <a:t>Malnutrition</a:t>
          </a:r>
          <a:endParaRPr lang="ar-IQ" sz="2800" b="1" kern="1200">
            <a:solidFill>
              <a:schemeClr val="tx1"/>
            </a:solidFill>
            <a:latin typeface="Times New Roman" pitchFamily="18" charset="0"/>
            <a:cs typeface="Times New Roman" pitchFamily="18" charset="0"/>
          </a:endParaRPr>
        </a:p>
        <a:p>
          <a:pPr lvl="0" algn="ctr" defTabSz="844550" rtl="1">
            <a:lnSpc>
              <a:spcPct val="90000"/>
            </a:lnSpc>
            <a:spcBef>
              <a:spcPct val="0"/>
            </a:spcBef>
            <a:spcAft>
              <a:spcPct val="35000"/>
            </a:spcAft>
            <a:buNone/>
          </a:pPr>
          <a:endParaRPr lang="ar-IQ" sz="2400" b="1" kern="1200" dirty="0">
            <a:solidFill>
              <a:schemeClr val="tx1"/>
            </a:solidFill>
            <a:latin typeface="Times New Roman" pitchFamily="18" charset="0"/>
            <a:cs typeface="Times New Roman" pitchFamily="18" charset="0"/>
          </a:endParaRPr>
        </a:p>
      </dsp:txBody>
      <dsp:txXfrm>
        <a:off x="0" y="2205873"/>
        <a:ext cx="2979861" cy="1698426"/>
      </dsp:txXfrm>
    </dsp:sp>
    <dsp:sp modelId="{E5326998-3BB1-4771-960E-BD52BBCF0F98}">
      <dsp:nvSpPr>
        <dsp:cNvPr id="0" name=""/>
        <dsp:cNvSpPr/>
      </dsp:nvSpPr>
      <dsp:spPr>
        <a:xfrm>
          <a:off x="3265289" y="2126217"/>
          <a:ext cx="2830710" cy="1698426"/>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b="1" kern="1200" dirty="0">
              <a:solidFill>
                <a:schemeClr val="tx1"/>
              </a:solidFill>
              <a:latin typeface="Times New Roman" pitchFamily="18" charset="0"/>
              <a:cs typeface="Times New Roman" pitchFamily="18" charset="0"/>
            </a:rPr>
            <a:t>Child abuse </a:t>
          </a:r>
          <a:endParaRPr lang="ar-IQ" sz="2800" b="1" kern="1200" dirty="0">
            <a:solidFill>
              <a:schemeClr val="tx1"/>
            </a:solidFill>
            <a:latin typeface="Times New Roman" pitchFamily="18" charset="0"/>
            <a:cs typeface="Times New Roman" pitchFamily="18" charset="0"/>
          </a:endParaRPr>
        </a:p>
      </dsp:txBody>
      <dsp:txXfrm>
        <a:off x="3265289" y="2126217"/>
        <a:ext cx="2830710" cy="16984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F0EDD-09F5-4A2A-9D31-B85EE409C9B1}">
      <dsp:nvSpPr>
        <dsp:cNvPr id="0" name=""/>
        <dsp:cNvSpPr/>
      </dsp:nvSpPr>
      <dsp:spPr>
        <a:xfrm>
          <a:off x="0" y="464019"/>
          <a:ext cx="5238744" cy="781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122A308-42A3-4851-B031-1F3D29E5FC39}">
      <dsp:nvSpPr>
        <dsp:cNvPr id="0" name=""/>
        <dsp:cNvSpPr/>
      </dsp:nvSpPr>
      <dsp:spPr>
        <a:xfrm>
          <a:off x="237892" y="6459"/>
          <a:ext cx="4996968" cy="915120"/>
        </a:xfrm>
        <a:prstGeom prst="roundRect">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8608" tIns="0" rIns="138608" bIns="0" numCol="1" spcCol="1270" anchor="ctr" anchorCtr="0">
          <a:noAutofit/>
        </a:bodyPr>
        <a:lstStyle/>
        <a:p>
          <a:pPr marL="0" lvl="0" indent="0" algn="l" defTabSz="889000" rtl="1">
            <a:lnSpc>
              <a:spcPct val="90000"/>
            </a:lnSpc>
            <a:spcBef>
              <a:spcPct val="0"/>
            </a:spcBef>
            <a:spcAft>
              <a:spcPct val="35000"/>
            </a:spcAft>
            <a:buNone/>
          </a:pPr>
          <a:r>
            <a:rPr lang="en-US" sz="2000" kern="1200" dirty="0">
              <a:solidFill>
                <a:schemeClr val="tx1"/>
              </a:solidFill>
              <a:latin typeface="Times New Roman" pitchFamily="18" charset="0"/>
              <a:cs typeface="Times New Roman" pitchFamily="18" charset="0"/>
            </a:rPr>
            <a:t>*</a:t>
          </a:r>
          <a:r>
            <a:rPr lang="en-US" sz="2800" b="1" kern="1200" dirty="0">
              <a:solidFill>
                <a:schemeClr val="tx1"/>
              </a:solidFill>
              <a:latin typeface="Times New Roman" pitchFamily="18" charset="0"/>
              <a:cs typeface="Times New Roman" pitchFamily="18" charset="0"/>
            </a:rPr>
            <a:t>less 60 % of expected </a:t>
          </a:r>
        </a:p>
        <a:p>
          <a:pPr marL="0" lvl="0" indent="0" algn="l" defTabSz="889000" rtl="1">
            <a:lnSpc>
              <a:spcPct val="90000"/>
            </a:lnSpc>
            <a:spcBef>
              <a:spcPct val="0"/>
            </a:spcBef>
            <a:spcAft>
              <a:spcPct val="35000"/>
            </a:spcAft>
            <a:buNone/>
          </a:pPr>
          <a:r>
            <a:rPr lang="en-US" sz="2800" b="1" kern="1200" dirty="0">
              <a:solidFill>
                <a:schemeClr val="tx1"/>
              </a:solidFill>
              <a:latin typeface="Times New Roman" pitchFamily="18" charset="0"/>
              <a:cs typeface="Times New Roman" pitchFamily="18" charset="0"/>
            </a:rPr>
            <a:t>( severe)</a:t>
          </a:r>
          <a:endParaRPr lang="ar-IQ" sz="2000" b="1" kern="1200" dirty="0">
            <a:solidFill>
              <a:schemeClr val="tx1"/>
            </a:solidFill>
          </a:endParaRPr>
        </a:p>
      </dsp:txBody>
      <dsp:txXfrm>
        <a:off x="282564" y="51131"/>
        <a:ext cx="4907624" cy="825776"/>
      </dsp:txXfrm>
    </dsp:sp>
    <dsp:sp modelId="{FC37B289-DF82-424E-883E-CA6DFD9C2F6B}">
      <dsp:nvSpPr>
        <dsp:cNvPr id="0" name=""/>
        <dsp:cNvSpPr/>
      </dsp:nvSpPr>
      <dsp:spPr>
        <a:xfrm>
          <a:off x="0" y="1870179"/>
          <a:ext cx="5238744" cy="781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A58D18B-74FF-41DD-84B1-BE139EB617C0}">
      <dsp:nvSpPr>
        <dsp:cNvPr id="0" name=""/>
        <dsp:cNvSpPr/>
      </dsp:nvSpPr>
      <dsp:spPr>
        <a:xfrm>
          <a:off x="261937" y="1412619"/>
          <a:ext cx="4718557" cy="915120"/>
        </a:xfrm>
        <a:prstGeom prst="roundRect">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8608" tIns="0" rIns="138608" bIns="0" numCol="1" spcCol="1270" anchor="ctr" anchorCtr="0">
          <a:noAutofit/>
        </a:bodyPr>
        <a:lstStyle/>
        <a:p>
          <a:pPr marL="0" lvl="0" indent="0" algn="l" defTabSz="1244600" rtl="1">
            <a:lnSpc>
              <a:spcPct val="90000"/>
            </a:lnSpc>
            <a:spcBef>
              <a:spcPct val="0"/>
            </a:spcBef>
            <a:spcAft>
              <a:spcPct val="35000"/>
            </a:spcAft>
            <a:buNone/>
          </a:pPr>
          <a:r>
            <a:rPr lang="en-US" sz="2800" b="1" kern="1200" dirty="0">
              <a:solidFill>
                <a:schemeClr val="tx1"/>
              </a:solidFill>
              <a:latin typeface="Times New Roman" pitchFamily="18" charset="0"/>
              <a:cs typeface="Times New Roman" pitchFamily="18" charset="0"/>
            </a:rPr>
            <a:t>*61 - 75 % ( moderate) </a:t>
          </a:r>
          <a:endParaRPr lang="ar-IQ" sz="2800" b="1" kern="1200" dirty="0">
            <a:solidFill>
              <a:schemeClr val="tx1"/>
            </a:solidFill>
          </a:endParaRPr>
        </a:p>
      </dsp:txBody>
      <dsp:txXfrm>
        <a:off x="306609" y="1457291"/>
        <a:ext cx="4629213" cy="825776"/>
      </dsp:txXfrm>
    </dsp:sp>
    <dsp:sp modelId="{AA898907-E4E2-4D30-8EAD-48FC293663BB}">
      <dsp:nvSpPr>
        <dsp:cNvPr id="0" name=""/>
        <dsp:cNvSpPr/>
      </dsp:nvSpPr>
      <dsp:spPr>
        <a:xfrm>
          <a:off x="0" y="3276340"/>
          <a:ext cx="5238744" cy="781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71E3B2D-5864-430F-BF98-3671A7B47553}">
      <dsp:nvSpPr>
        <dsp:cNvPr id="0" name=""/>
        <dsp:cNvSpPr/>
      </dsp:nvSpPr>
      <dsp:spPr>
        <a:xfrm>
          <a:off x="261937" y="2818780"/>
          <a:ext cx="4718557" cy="915120"/>
        </a:xfrm>
        <a:prstGeom prst="roundRect">
          <a:avLst/>
        </a:prstGeom>
        <a:solidFill>
          <a:schemeClr val="accent4">
            <a:hueOff val="0"/>
            <a:satOff val="0"/>
            <a:lumOff val="0"/>
            <a:alphaOff val="0"/>
          </a:schemeClr>
        </a:solidFill>
        <a:ln>
          <a:noFill/>
        </a:ln>
        <a:effectLst>
          <a:outerShdw blurRad="57150" dist="38100" dir="5400000" algn="ctr" rotWithShape="0">
            <a:schemeClr val="accent4">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8608" tIns="0" rIns="138608" bIns="0" numCol="1" spcCol="1270" anchor="ctr" anchorCtr="0">
          <a:noAutofit/>
        </a:bodyPr>
        <a:lstStyle/>
        <a:p>
          <a:pPr marL="0" lvl="0" indent="0" algn="l" defTabSz="889000" rtl="1">
            <a:lnSpc>
              <a:spcPct val="90000"/>
            </a:lnSpc>
            <a:spcBef>
              <a:spcPct val="0"/>
            </a:spcBef>
            <a:spcAft>
              <a:spcPct val="35000"/>
            </a:spcAft>
            <a:buNone/>
          </a:pPr>
          <a:r>
            <a:rPr lang="en-US" sz="2000" kern="1200" dirty="0">
              <a:solidFill>
                <a:schemeClr val="tx1"/>
              </a:solidFill>
              <a:latin typeface="Times New Roman" pitchFamily="18" charset="0"/>
              <a:cs typeface="Times New Roman" pitchFamily="18" charset="0"/>
            </a:rPr>
            <a:t> </a:t>
          </a:r>
          <a:r>
            <a:rPr lang="en-US" sz="2800" b="1" kern="1200" dirty="0">
              <a:solidFill>
                <a:schemeClr val="tx1"/>
              </a:solidFill>
              <a:latin typeface="Times New Roman" pitchFamily="18" charset="0"/>
              <a:cs typeface="Times New Roman" pitchFamily="18" charset="0"/>
            </a:rPr>
            <a:t>*76 - 90 %  (mild)</a:t>
          </a:r>
          <a:endParaRPr lang="ar-IQ" sz="2800" b="1" kern="1200" dirty="0">
            <a:solidFill>
              <a:schemeClr val="tx1"/>
            </a:solidFill>
          </a:endParaRPr>
        </a:p>
      </dsp:txBody>
      <dsp:txXfrm>
        <a:off x="306609" y="2863452"/>
        <a:ext cx="4629213" cy="8257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D88BA-26A8-4274-8A8F-2E8F0FB9B2BD}">
      <dsp:nvSpPr>
        <dsp:cNvPr id="0" name=""/>
        <dsp:cNvSpPr/>
      </dsp:nvSpPr>
      <dsp:spPr>
        <a:xfrm>
          <a:off x="0" y="0"/>
          <a:ext cx="6096000" cy="1269999"/>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21920" tIns="121920" rIns="121920" bIns="121920" numCol="1" spcCol="1270" anchor="t" anchorCtr="0">
          <a:noAutofit/>
        </a:bodyPr>
        <a:lstStyle/>
        <a:p>
          <a:pPr marL="0" lvl="0" indent="0" algn="r" defTabSz="1066800" rtl="1">
            <a:lnSpc>
              <a:spcPct val="90000"/>
            </a:lnSpc>
            <a:spcBef>
              <a:spcPct val="0"/>
            </a:spcBef>
            <a:spcAft>
              <a:spcPct val="35000"/>
            </a:spcAft>
            <a:buNone/>
          </a:pPr>
          <a:endParaRPr lang="ar-IQ" sz="2400" kern="1200" dirty="0"/>
        </a:p>
        <a:p>
          <a:pPr marL="285750" lvl="1" indent="-285750" algn="l" defTabSz="1422400" rtl="0">
            <a:lnSpc>
              <a:spcPct val="90000"/>
            </a:lnSpc>
            <a:spcBef>
              <a:spcPct val="0"/>
            </a:spcBef>
            <a:spcAft>
              <a:spcPct val="15000"/>
            </a:spcAft>
            <a:buChar char="•"/>
          </a:pPr>
          <a:r>
            <a:rPr lang="en-US" sz="3200" b="1" kern="1200" dirty="0">
              <a:solidFill>
                <a:schemeClr val="tx1"/>
              </a:solidFill>
              <a:latin typeface="Times New Roman" pitchFamily="18" charset="0"/>
              <a:cs typeface="Times New Roman" pitchFamily="18" charset="0"/>
            </a:rPr>
            <a:t>Parent-child interaction</a:t>
          </a:r>
          <a:endParaRPr lang="ar-IQ" sz="3200" b="1" kern="1200" dirty="0">
            <a:solidFill>
              <a:schemeClr val="tx1"/>
            </a:solidFill>
          </a:endParaRPr>
        </a:p>
      </dsp:txBody>
      <dsp:txXfrm>
        <a:off x="1346200" y="0"/>
        <a:ext cx="4749800" cy="1269999"/>
      </dsp:txXfrm>
    </dsp:sp>
    <dsp:sp modelId="{5656EB6D-6E68-4715-A292-353F98766E60}">
      <dsp:nvSpPr>
        <dsp:cNvPr id="0" name=""/>
        <dsp:cNvSpPr/>
      </dsp:nvSpPr>
      <dsp:spPr>
        <a:xfrm>
          <a:off x="47605" y="103174"/>
          <a:ext cx="1219200" cy="101599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BF98A1-D9F5-4C01-BD6F-75DA3F675F40}">
      <dsp:nvSpPr>
        <dsp:cNvPr id="0" name=""/>
        <dsp:cNvSpPr/>
      </dsp:nvSpPr>
      <dsp:spPr>
        <a:xfrm>
          <a:off x="0" y="1396999"/>
          <a:ext cx="6096000" cy="1269999"/>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21920" tIns="121920" rIns="121920" bIns="121920" numCol="1" spcCol="1270" anchor="t" anchorCtr="0">
          <a:noAutofit/>
        </a:bodyPr>
        <a:lstStyle/>
        <a:p>
          <a:pPr marL="0" lvl="0" indent="0" algn="r" defTabSz="1066800" rtl="1">
            <a:lnSpc>
              <a:spcPct val="90000"/>
            </a:lnSpc>
            <a:spcBef>
              <a:spcPct val="0"/>
            </a:spcBef>
            <a:spcAft>
              <a:spcPct val="35000"/>
            </a:spcAft>
            <a:buNone/>
          </a:pPr>
          <a:endParaRPr lang="ar-IQ" sz="2400" kern="1200" dirty="0"/>
        </a:p>
        <a:p>
          <a:pPr marL="285750" lvl="1" indent="-285750" algn="l" defTabSz="1422400" rtl="0">
            <a:lnSpc>
              <a:spcPct val="90000"/>
            </a:lnSpc>
            <a:spcBef>
              <a:spcPct val="0"/>
            </a:spcBef>
            <a:spcAft>
              <a:spcPct val="15000"/>
            </a:spcAft>
            <a:buChar char="•"/>
          </a:pPr>
          <a:r>
            <a:rPr lang="en-US" sz="3200" b="1" kern="1200" dirty="0">
              <a:solidFill>
                <a:schemeClr val="tx1"/>
              </a:solidFill>
              <a:latin typeface="Times New Roman" pitchFamily="18" charset="0"/>
              <a:cs typeface="Times New Roman" pitchFamily="18" charset="0"/>
            </a:rPr>
            <a:t>Laboratory evaluation</a:t>
          </a:r>
          <a:br>
            <a:rPr lang="en-US" sz="2000" kern="1200" dirty="0">
              <a:latin typeface="Times New Roman" pitchFamily="18" charset="0"/>
              <a:cs typeface="Times New Roman" pitchFamily="18" charset="0"/>
            </a:rPr>
          </a:br>
          <a:endParaRPr lang="ar-IQ" sz="2000" kern="1200" dirty="0"/>
        </a:p>
      </dsp:txBody>
      <dsp:txXfrm>
        <a:off x="1346200" y="1396999"/>
        <a:ext cx="4749800" cy="1269999"/>
      </dsp:txXfrm>
    </dsp:sp>
    <dsp:sp modelId="{4F854D91-9C31-4962-A0E6-BB57DFE047A0}">
      <dsp:nvSpPr>
        <dsp:cNvPr id="0" name=""/>
        <dsp:cNvSpPr/>
      </dsp:nvSpPr>
      <dsp:spPr>
        <a:xfrm>
          <a:off x="126999" y="1523999"/>
          <a:ext cx="1219200" cy="101599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01ED45-49FC-4B95-9BDC-007E238E6EF6}">
      <dsp:nvSpPr>
        <dsp:cNvPr id="0" name=""/>
        <dsp:cNvSpPr/>
      </dsp:nvSpPr>
      <dsp:spPr>
        <a:xfrm>
          <a:off x="0" y="2793999"/>
          <a:ext cx="6096000" cy="1269999"/>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1920" tIns="121920" rIns="121920" bIns="121920" numCol="1" spcCol="1270" anchor="ctr" anchorCtr="0">
          <a:noAutofit/>
        </a:bodyPr>
        <a:lstStyle/>
        <a:p>
          <a:pPr marL="0" lvl="0" indent="0" algn="l" defTabSz="1422400" rtl="1">
            <a:lnSpc>
              <a:spcPct val="90000"/>
            </a:lnSpc>
            <a:spcBef>
              <a:spcPct val="0"/>
            </a:spcBef>
            <a:spcAft>
              <a:spcPct val="35000"/>
            </a:spcAft>
            <a:buNone/>
          </a:pPr>
          <a:r>
            <a:rPr lang="en-US" sz="3200" b="1" kern="1200" dirty="0">
              <a:solidFill>
                <a:schemeClr val="tx1"/>
              </a:solidFill>
              <a:latin typeface="Times New Roman" pitchFamily="18" charset="0"/>
              <a:cs typeface="Times New Roman" pitchFamily="18" charset="0"/>
            </a:rPr>
            <a:t>Nutrition intervention </a:t>
          </a:r>
          <a:br>
            <a:rPr lang="en-US" sz="1800" kern="1200" dirty="0">
              <a:latin typeface="Times New Roman" pitchFamily="18" charset="0"/>
              <a:cs typeface="Times New Roman" pitchFamily="18" charset="0"/>
            </a:rPr>
          </a:br>
          <a:endParaRPr lang="ar-IQ" sz="2400" kern="1200" dirty="0"/>
        </a:p>
      </dsp:txBody>
      <dsp:txXfrm>
        <a:off x="1346200" y="2793999"/>
        <a:ext cx="4749800" cy="1269999"/>
      </dsp:txXfrm>
    </dsp:sp>
    <dsp:sp modelId="{2F55E90B-EF5F-462B-8A86-CDDEBF453241}">
      <dsp:nvSpPr>
        <dsp:cNvPr id="0" name=""/>
        <dsp:cNvSpPr/>
      </dsp:nvSpPr>
      <dsp:spPr>
        <a:xfrm>
          <a:off x="126999" y="2920999"/>
          <a:ext cx="1219200" cy="1015999"/>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12330E57-26B0-49ED-969D-00E40158A9E9}" type="datetime1">
              <a:rPr lang="en-US" smtClean="0"/>
              <a:pPr/>
              <a:t>12/20/2020</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BDE5EE65-95BB-4A8B-B67E-3A6AE5145D3C}" type="slidenum">
              <a:rPr lang="ar-IQ" smtClean="0"/>
              <a:pPr/>
              <a:t>‹#›</a:t>
            </a:fld>
            <a:endParaRPr lang="ar-IQ"/>
          </a:p>
        </p:txBody>
      </p:sp>
    </p:spTree>
    <p:extLst>
      <p:ext uri="{BB962C8B-B14F-4D97-AF65-F5344CB8AC3E}">
        <p14:creationId xmlns:p14="http://schemas.microsoft.com/office/powerpoint/2010/main" val="420929688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6A529EE-4140-408B-A327-30C3AD7859F4}" type="datetime1">
              <a:rPr lang="en-US" smtClean="0"/>
              <a:pPr/>
              <a:t>12/20/2020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2460461-B211-478A-AE3A-F7CD98210B54}" type="slidenum">
              <a:rPr lang="ar-IQ" smtClean="0"/>
              <a:pPr/>
              <a:t>‹#›</a:t>
            </a:fld>
            <a:endParaRPr lang="ar-IQ"/>
          </a:p>
        </p:txBody>
      </p:sp>
    </p:spTree>
    <p:extLst>
      <p:ext uri="{BB962C8B-B14F-4D97-AF65-F5344CB8AC3E}">
        <p14:creationId xmlns:p14="http://schemas.microsoft.com/office/powerpoint/2010/main" val="31058727"/>
      </p:ext>
    </p:extLst>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877B427-0E2A-430C-A1A1-CC16A1C9ACD3}" type="datetime1">
              <a:rPr lang="en-US" smtClean="0"/>
              <a:pPr/>
              <a:t>12/20/2020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8797AC11-ACD0-4052-9514-3580BFA61D9F}"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15BDBF-1E06-4C66-860C-52591CD1FA16}" type="datetime1">
              <a:rPr lang="en-US" smtClean="0"/>
              <a:pPr/>
              <a:t>12/20/2020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97AC11-ACD0-4052-9514-3580BFA61D9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05EBBF-5F3E-490F-9322-5F0B58CC17B9}" type="datetime1">
              <a:rPr lang="en-US" smtClean="0"/>
              <a:pPr/>
              <a:t>12/20/2020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97AC11-ACD0-4052-9514-3580BFA61D9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F1342F-72E2-4B10-A408-2B53EE2F22CC}" type="datetime1">
              <a:rPr lang="en-US" smtClean="0"/>
              <a:pPr/>
              <a:t>12/20/2020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97AC11-ACD0-4052-9514-3580BFA61D9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1AE7859-B771-41B0-847C-8522F8D732A6}" type="datetime1">
              <a:rPr lang="en-US" smtClean="0"/>
              <a:pPr/>
              <a:t>12/20/2020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97AC11-ACD0-4052-9514-3580BFA61D9F}"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AC89FC-C6DE-454C-977B-757994AC9A0A}" type="datetime1">
              <a:rPr lang="en-US" smtClean="0"/>
              <a:pPr/>
              <a:t>12/20/2020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97AC11-ACD0-4052-9514-3580BFA61D9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5F1078C-A2D3-4A33-A744-77B13D9A8F31}" type="datetime1">
              <a:rPr lang="en-US" smtClean="0"/>
              <a:pPr/>
              <a:t>12/20/2020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797AC11-ACD0-4052-9514-3580BFA61D9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FDAE0ED-D542-464D-93BF-9E545D7E91A5}" type="datetime1">
              <a:rPr lang="en-US" smtClean="0"/>
              <a:pPr/>
              <a:t>12/20/2020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797AC11-ACD0-4052-9514-3580BFA61D9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B5847-9AB3-4E91-BDB7-8E777E5DC2DC}" type="datetime1">
              <a:rPr lang="en-US" smtClean="0"/>
              <a:pPr/>
              <a:t>12/20/2020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E11324-362D-4C9A-BFEB-048049ACF6F2}" type="datetime1">
              <a:rPr lang="en-US" smtClean="0"/>
              <a:pPr/>
              <a:t>12/20/2020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97AC11-ACD0-4052-9514-3580BFA61D9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585336B-C419-482E-8573-2D9BDE44D10E}" type="datetime1">
              <a:rPr lang="en-US" smtClean="0"/>
              <a:pPr/>
              <a:t>12/20/2020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8797AC11-ACD0-4052-9514-3580BFA61D9F}"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A8B1D8-8DD7-489E-9CCC-48E20A4FCF53}" type="datetime1">
              <a:rPr lang="en-US" smtClean="0"/>
              <a:pPr/>
              <a:t>12/20/2020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97AC11-ACD0-4052-9514-3580BFA61D9F}"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dirty="0"/>
          </a:p>
        </p:txBody>
      </p:sp>
      <p:sp>
        <p:nvSpPr>
          <p:cNvPr id="6" name="Text Placeholder 5"/>
          <p:cNvSpPr>
            <a:spLocks noGrp="1"/>
          </p:cNvSpPr>
          <p:nvPr>
            <p:ph type="body" idx="2"/>
          </p:nvPr>
        </p:nvSpPr>
        <p:spPr>
          <a:xfrm>
            <a:off x="642910" y="1981200"/>
            <a:ext cx="4286280" cy="4144963"/>
          </a:xfrm>
        </p:spPr>
        <p:txBody>
          <a:bodyPr>
            <a:normAutofit fontScale="92500" lnSpcReduction="20000"/>
          </a:bodyPr>
          <a:lstStyle/>
          <a:p>
            <a:pPr algn="l"/>
            <a:endParaRPr lang="ar-IQ" sz="3500" b="1" dirty="0">
              <a:solidFill>
                <a:schemeClr val="tx1"/>
              </a:solidFill>
              <a:latin typeface="Times New Roman" pitchFamily="18" charset="0"/>
              <a:cs typeface="Times New Roman" pitchFamily="18" charset="0"/>
            </a:endParaRPr>
          </a:p>
          <a:p>
            <a:pPr algn="l"/>
            <a:r>
              <a:rPr lang="en-US" sz="3500" b="1" dirty="0">
                <a:solidFill>
                  <a:schemeClr val="tx1"/>
                </a:solidFill>
                <a:latin typeface="Times New Roman" pitchFamily="18" charset="0"/>
                <a:cs typeface="Times New Roman" pitchFamily="18" charset="0"/>
              </a:rPr>
              <a:t>Failure to thrive</a:t>
            </a:r>
            <a:r>
              <a:rPr lang="en-US" sz="3500" b="1" dirty="0">
                <a:latin typeface="Times New Roman" pitchFamily="18" charset="0"/>
                <a:cs typeface="Times New Roman" pitchFamily="18" charset="0"/>
              </a:rPr>
              <a:t> (FTT)</a:t>
            </a:r>
          </a:p>
          <a:p>
            <a:pPr algn="l"/>
            <a:endParaRPr lang="en-US" sz="3200" dirty="0">
              <a:solidFill>
                <a:schemeClr val="tx1"/>
              </a:solidFill>
            </a:endParaRPr>
          </a:p>
          <a:p>
            <a:pPr algn="l"/>
            <a:r>
              <a:rPr lang="en-US" sz="3200" b="1" dirty="0">
                <a:solidFill>
                  <a:srgbClr val="FF0000"/>
                </a:solidFill>
              </a:rPr>
              <a:t>(Weight faltering )</a:t>
            </a:r>
          </a:p>
          <a:p>
            <a:pPr algn="l"/>
            <a:endParaRPr lang="en-US" sz="3200" dirty="0">
              <a:solidFill>
                <a:schemeClr val="tx1"/>
              </a:solidFill>
            </a:endParaRPr>
          </a:p>
          <a:p>
            <a:pPr algn="l"/>
            <a:endParaRPr lang="en-US" sz="3200" dirty="0"/>
          </a:p>
          <a:p>
            <a:pPr algn="l"/>
            <a:r>
              <a:rPr lang="en-US" sz="2200" b="1" dirty="0">
                <a:solidFill>
                  <a:schemeClr val="tx1"/>
                </a:solidFill>
              </a:rPr>
              <a:t>Reference</a:t>
            </a:r>
            <a:r>
              <a:rPr lang="en-US" sz="3200" b="1" dirty="0">
                <a:solidFill>
                  <a:schemeClr val="tx1"/>
                </a:solidFill>
              </a:rPr>
              <a:t> </a:t>
            </a:r>
          </a:p>
          <a:p>
            <a:pPr algn="l"/>
            <a:r>
              <a:rPr lang="en-US" sz="2200" b="1" dirty="0"/>
              <a:t>Nelson text book</a:t>
            </a:r>
          </a:p>
          <a:p>
            <a:pPr algn="l"/>
            <a:r>
              <a:rPr lang="en-US" sz="2200" b="1" dirty="0"/>
              <a:t>Illustrated text book of pediatric</a:t>
            </a:r>
            <a:endParaRPr lang="ar-IQ" sz="2200" b="1" dirty="0">
              <a:solidFill>
                <a:schemeClr val="tx1"/>
              </a:solidFill>
            </a:endParaRPr>
          </a:p>
        </p:txBody>
      </p:sp>
      <p:pic>
        <p:nvPicPr>
          <p:cNvPr id="8" name="Picture 6" descr="C:\Users\soc\Desktop\صور التاهيل\يوسف الوزن 4كيلو.JPG"/>
          <p:cNvPicPr>
            <a:picLocks noGrp="1" noChangeAspect="1" noChangeArrowheads="1"/>
          </p:cNvPicPr>
          <p:nvPr>
            <p:ph sz="half" idx="1"/>
          </p:nvPr>
        </p:nvPicPr>
        <p:blipFill>
          <a:blip r:embed="rId2" cstate="print"/>
          <a:srcRect/>
          <a:stretch>
            <a:fillRect/>
          </a:stretch>
        </p:blipFill>
        <p:spPr bwMode="auto">
          <a:xfrm>
            <a:off x="5500694" y="571480"/>
            <a:ext cx="3258589" cy="31422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Date Placeholder 4"/>
          <p:cNvSpPr>
            <a:spLocks noGrp="1"/>
          </p:cNvSpPr>
          <p:nvPr>
            <p:ph type="dt" sz="half" idx="10"/>
          </p:nvPr>
        </p:nvSpPr>
        <p:spPr/>
        <p:txBody>
          <a:bodyPr/>
          <a:lstStyle/>
          <a:p>
            <a:fld id="{CB99965F-4549-4A11-B807-C2977913B4B2}" type="datetime1">
              <a:rPr lang="en-US" smtClean="0"/>
              <a:pPr/>
              <a:t>12/20/2020</a:t>
            </a:fld>
            <a:endParaRPr lang="ar-IQ"/>
          </a:p>
        </p:txBody>
      </p:sp>
      <p:sp>
        <p:nvSpPr>
          <p:cNvPr id="7" name="Slide Number Placeholder 6"/>
          <p:cNvSpPr>
            <a:spLocks noGrp="1"/>
          </p:cNvSpPr>
          <p:nvPr>
            <p:ph type="sldNum" sz="quarter" idx="12"/>
          </p:nvPr>
        </p:nvSpPr>
        <p:spPr/>
        <p:txBody>
          <a:bodyPr/>
          <a:lstStyle/>
          <a:p>
            <a:fld id="{8797AC11-ACD0-4052-9514-3580BFA61D9F}" type="slidenum">
              <a:rPr lang="ar-IQ" smtClean="0"/>
              <a:pPr/>
              <a:t>1</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4088"/>
            <a:ext cx="8929718" cy="4582300"/>
          </a:xfrm>
        </p:spPr>
        <p:txBody>
          <a:bodyPr/>
          <a:lstStyle/>
          <a:p>
            <a:pPr algn="ctr"/>
            <a:r>
              <a:rPr lang="en-US" sz="5400" b="1" dirty="0">
                <a:latin typeface="Times New Roman" pitchFamily="18" charset="0"/>
                <a:cs typeface="Times New Roman" pitchFamily="18" charset="0"/>
              </a:rPr>
              <a:t>Comprehensive review of systems</a:t>
            </a:r>
            <a:br>
              <a:rPr lang="en-US" sz="5400" b="1" dirty="0">
                <a:latin typeface="Times New Roman" pitchFamily="18" charset="0"/>
                <a:cs typeface="Times New Roman" pitchFamily="18" charset="0"/>
              </a:rPr>
            </a:br>
            <a:br>
              <a:rPr lang="en-US" sz="5400" b="1" dirty="0">
                <a:latin typeface="Times New Roman" pitchFamily="18" charset="0"/>
                <a:cs typeface="Times New Roman" pitchFamily="18" charset="0"/>
              </a:rPr>
            </a:br>
            <a:endParaRPr lang="ar-IQ" b="1" dirty="0"/>
          </a:p>
        </p:txBody>
      </p:sp>
      <p:sp>
        <p:nvSpPr>
          <p:cNvPr id="3" name="Date Placeholder 2"/>
          <p:cNvSpPr>
            <a:spLocks noGrp="1"/>
          </p:cNvSpPr>
          <p:nvPr>
            <p:ph type="dt" sz="half" idx="10"/>
          </p:nvPr>
        </p:nvSpPr>
        <p:spPr/>
        <p:txBody>
          <a:bodyPr/>
          <a:lstStyle/>
          <a:p>
            <a:fld id="{42F5BADC-9278-4350-AA5F-6474DEAFAFBD}"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10</a:t>
            </a:fld>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653738"/>
          </a:xfrm>
        </p:spPr>
        <p:txBody>
          <a:bodyPr>
            <a:noAutofit/>
          </a:bodyPr>
          <a:lstStyle/>
          <a:p>
            <a:r>
              <a:rPr lang="en-US" sz="3600" b="1" dirty="0">
                <a:latin typeface="Times New Roman" pitchFamily="18" charset="0"/>
                <a:cs typeface="Times New Roman" pitchFamily="18" charset="0"/>
              </a:rPr>
              <a:t>Urine is normal. There are no symptoms of respiratory or neurological disease, and her review of systems is otherwise negative. </a:t>
            </a:r>
            <a:br>
              <a:rPr lang="en-US" sz="3600" b="1" dirty="0">
                <a:latin typeface="Times New Roman" pitchFamily="18" charset="0"/>
                <a:cs typeface="Times New Roman" pitchFamily="18" charset="0"/>
              </a:rPr>
            </a:br>
            <a:br>
              <a:rPr lang="en-US" sz="3600" b="1" dirty="0">
                <a:latin typeface="Times New Roman" pitchFamily="18" charset="0"/>
                <a:cs typeface="Times New Roman" pitchFamily="18" charset="0"/>
              </a:rPr>
            </a:br>
            <a:endParaRPr lang="ar-IQ" sz="32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FCD8B31-2EE7-4D18-8F08-B266500DB12F}"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11</a:t>
            </a:fld>
            <a:endParaRPr lang="ar-IQ"/>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25044"/>
          </a:xfrm>
        </p:spPr>
        <p:txBody>
          <a:bodyPr/>
          <a:lstStyle/>
          <a:p>
            <a:pPr algn="ctr"/>
            <a:r>
              <a:rPr lang="en-US" sz="5400" dirty="0">
                <a:solidFill>
                  <a:schemeClr val="tx1"/>
                </a:solidFill>
                <a:latin typeface="Times New Roman" pitchFamily="18" charset="0"/>
                <a:cs typeface="Times New Roman" pitchFamily="18" charset="0"/>
              </a:rPr>
              <a:t>Her language, motor, cognitive, and social development are normal.</a:t>
            </a:r>
            <a:endParaRPr lang="ar-IQ" dirty="0">
              <a:solidFill>
                <a:schemeClr val="tx1"/>
              </a:solidFill>
            </a:endParaRPr>
          </a:p>
        </p:txBody>
      </p:sp>
      <p:sp>
        <p:nvSpPr>
          <p:cNvPr id="3" name="Date Placeholder 2"/>
          <p:cNvSpPr>
            <a:spLocks noGrp="1"/>
          </p:cNvSpPr>
          <p:nvPr>
            <p:ph type="dt" sz="half" idx="10"/>
          </p:nvPr>
        </p:nvSpPr>
        <p:spPr/>
        <p:txBody>
          <a:bodyPr/>
          <a:lstStyle/>
          <a:p>
            <a:fld id="{95A6588D-E7A3-4648-96A7-44D5E3104B44}"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12</a:t>
            </a:fld>
            <a:endParaRPr lang="ar-IQ"/>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5794"/>
            <a:ext cx="8305800" cy="3643338"/>
          </a:xfrm>
        </p:spPr>
        <p:txBody>
          <a:bodyPr>
            <a:noAutofit/>
          </a:bodyPr>
          <a:lstStyle/>
          <a:p>
            <a:br>
              <a:rPr lang="en-US" sz="3600" dirty="0">
                <a:latin typeface="Times New Roman" pitchFamily="18" charset="0"/>
                <a:cs typeface="Times New Roman" pitchFamily="18" charset="0"/>
              </a:rPr>
            </a:br>
            <a:endParaRPr lang="ar-IQ" sz="3600" dirty="0">
              <a:latin typeface="Times New Roman" pitchFamily="18" charset="0"/>
              <a:cs typeface="Times New Roman" pitchFamily="18" charset="0"/>
            </a:endParaRPr>
          </a:p>
        </p:txBody>
      </p:sp>
      <p:graphicFrame>
        <p:nvGraphicFramePr>
          <p:cNvPr id="3" name="Diagram 2"/>
          <p:cNvGraphicFramePr/>
          <p:nvPr/>
        </p:nvGraphicFramePr>
        <p:xfrm>
          <a:off x="642910" y="1397000"/>
          <a:ext cx="8286808" cy="4532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F5A31B40-D519-4470-BE37-CD7FA507C4BC}" type="datetime1">
              <a:rPr lang="en-US" smtClean="0"/>
              <a:pPr/>
              <a:t>12/20/2020</a:t>
            </a:fld>
            <a:endParaRPr lang="ar-IQ"/>
          </a:p>
        </p:txBody>
      </p:sp>
      <p:sp>
        <p:nvSpPr>
          <p:cNvPr id="5" name="Slide Number Placeholder 4"/>
          <p:cNvSpPr>
            <a:spLocks noGrp="1"/>
          </p:cNvSpPr>
          <p:nvPr>
            <p:ph type="sldNum" sz="quarter" idx="12"/>
          </p:nvPr>
        </p:nvSpPr>
        <p:spPr/>
        <p:txBody>
          <a:bodyPr/>
          <a:lstStyle/>
          <a:p>
            <a:fld id="{8797AC11-ACD0-4052-9514-3580BFA61D9F}" type="slidenum">
              <a:rPr lang="ar-IQ" smtClean="0"/>
              <a:pPr/>
              <a:t>13</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BFDA3832-35CC-4844-B0C2-C840C9055184}"/>
                                            </p:graphicEl>
                                          </p:spTgt>
                                        </p:tgtEl>
                                        <p:attrNameLst>
                                          <p:attrName>style.visibility</p:attrName>
                                        </p:attrNameLst>
                                      </p:cBhvr>
                                      <p:to>
                                        <p:strVal val="visible"/>
                                      </p:to>
                                    </p:set>
                                    <p:animEffect transition="in" filter="fade">
                                      <p:cBhvr>
                                        <p:cTn id="7" dur="2000"/>
                                        <p:tgtEl>
                                          <p:spTgt spid="3">
                                            <p:graphicEl>
                                              <a:dgm id="{BFDA3832-35CC-4844-B0C2-C840C9055184}"/>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graphicEl>
                                              <a:dgm id="{BA8139C1-0F15-4539-B16F-101071CBB536}"/>
                                            </p:graphicEl>
                                          </p:spTgt>
                                        </p:tgtEl>
                                        <p:attrNameLst>
                                          <p:attrName>style.visibility</p:attrName>
                                        </p:attrNameLst>
                                      </p:cBhvr>
                                      <p:to>
                                        <p:strVal val="visible"/>
                                      </p:to>
                                    </p:set>
                                    <p:animEffect transition="in" filter="fade">
                                      <p:cBhvr>
                                        <p:cTn id="10" dur="2000"/>
                                        <p:tgtEl>
                                          <p:spTgt spid="3">
                                            <p:graphicEl>
                                              <a:dgm id="{BA8139C1-0F15-4539-B16F-101071CBB536}"/>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graphicEl>
                                              <a:dgm id="{340FAB34-CBCD-41E6-A525-9A14C1CEF3F4}"/>
                                            </p:graphicEl>
                                          </p:spTgt>
                                        </p:tgtEl>
                                        <p:attrNameLst>
                                          <p:attrName>style.visibility</p:attrName>
                                        </p:attrNameLst>
                                      </p:cBhvr>
                                      <p:to>
                                        <p:strVal val="visible"/>
                                      </p:to>
                                    </p:set>
                                    <p:animEffect transition="in" filter="fade">
                                      <p:cBhvr>
                                        <p:cTn id="15" dur="2000"/>
                                        <p:tgtEl>
                                          <p:spTgt spid="3">
                                            <p:graphicEl>
                                              <a:dgm id="{340FAB34-CBCD-41E6-A525-9A14C1CEF3F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6176BF64-AF92-4EF9-9B60-E9B7BE20B778}"/>
                                            </p:graphicEl>
                                          </p:spTgt>
                                        </p:tgtEl>
                                        <p:attrNameLst>
                                          <p:attrName>style.visibility</p:attrName>
                                        </p:attrNameLst>
                                      </p:cBhvr>
                                      <p:to>
                                        <p:strVal val="visible"/>
                                      </p:to>
                                    </p:set>
                                    <p:animEffect transition="in" filter="fade">
                                      <p:cBhvr>
                                        <p:cTn id="20" dur="2000"/>
                                        <p:tgtEl>
                                          <p:spTgt spid="3">
                                            <p:graphicEl>
                                              <a:dgm id="{6176BF64-AF92-4EF9-9B60-E9B7BE20B778}"/>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graphicEl>
                                              <a:dgm id="{3E5BFB4F-E20B-4ABB-8315-9EE771E8B489}"/>
                                            </p:graphicEl>
                                          </p:spTgt>
                                        </p:tgtEl>
                                        <p:attrNameLst>
                                          <p:attrName>style.visibility</p:attrName>
                                        </p:attrNameLst>
                                      </p:cBhvr>
                                      <p:to>
                                        <p:strVal val="visible"/>
                                      </p:to>
                                    </p:set>
                                    <p:animEffect transition="in" filter="fade">
                                      <p:cBhvr>
                                        <p:cTn id="25" dur="2000"/>
                                        <p:tgtEl>
                                          <p:spTgt spid="3">
                                            <p:graphicEl>
                                              <a:dgm id="{3E5BFB4F-E20B-4ABB-8315-9EE771E8B48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582168"/>
          </a:xfrm>
        </p:spPr>
        <p:txBody>
          <a:bodyPr>
            <a:normAutofit/>
          </a:bodyPr>
          <a:lstStyle/>
          <a:p>
            <a:r>
              <a:rPr lang="en-US" sz="3600" b="1" dirty="0">
                <a:solidFill>
                  <a:schemeClr val="tx1"/>
                </a:solidFill>
                <a:latin typeface="Times New Roman" pitchFamily="18" charset="0"/>
                <a:cs typeface="Times New Roman" pitchFamily="18" charset="0"/>
              </a:rPr>
              <a:t>          Physical examination   </a:t>
            </a:r>
            <a:br>
              <a:rPr lang="en-US" sz="3600" b="1" dirty="0">
                <a:solidFill>
                  <a:schemeClr val="tx1"/>
                </a:solidFill>
                <a:latin typeface="Times New Roman" pitchFamily="18" charset="0"/>
                <a:cs typeface="Times New Roman" pitchFamily="18" charset="0"/>
              </a:rPr>
            </a:br>
            <a:endParaRPr lang="ar-IQ" sz="36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449BA98B-36CC-4996-B58D-04B7573D18C5}"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14</a:t>
            </a:fld>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083188"/>
          </a:xfrm>
        </p:spPr>
        <p:txBody>
          <a:bodyPr>
            <a:noAutofit/>
          </a:bodyPr>
          <a:lstStyle/>
          <a:p>
            <a:pPr algn="l"/>
            <a:br>
              <a:rPr lang="en-US" sz="3200" dirty="0">
                <a:latin typeface="Times New Roman" pitchFamily="18" charset="0"/>
                <a:cs typeface="Times New Roman" pitchFamily="18" charset="0"/>
              </a:rPr>
            </a:br>
            <a:endParaRPr lang="ar-IQ" sz="3200" dirty="0"/>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ate Placeholder 5"/>
          <p:cNvSpPr>
            <a:spLocks noGrp="1"/>
          </p:cNvSpPr>
          <p:nvPr>
            <p:ph type="dt" sz="half" idx="10"/>
          </p:nvPr>
        </p:nvSpPr>
        <p:spPr/>
        <p:txBody>
          <a:bodyPr/>
          <a:lstStyle/>
          <a:p>
            <a:fld id="{D5B4E17E-F197-42F1-A842-EF1FE22BFD0D}" type="datetime1">
              <a:rPr lang="en-US" smtClean="0"/>
              <a:pPr/>
              <a:t>12/20/2020</a:t>
            </a:fld>
            <a:endParaRPr lang="ar-IQ"/>
          </a:p>
        </p:txBody>
      </p:sp>
      <p:sp>
        <p:nvSpPr>
          <p:cNvPr id="7" name="Slide Number Placeholder 6"/>
          <p:cNvSpPr>
            <a:spLocks noGrp="1"/>
          </p:cNvSpPr>
          <p:nvPr>
            <p:ph type="sldNum" sz="quarter" idx="12"/>
          </p:nvPr>
        </p:nvSpPr>
        <p:spPr/>
        <p:txBody>
          <a:bodyPr/>
          <a:lstStyle/>
          <a:p>
            <a:fld id="{8797AC11-ACD0-4052-9514-3580BFA61D9F}" type="slidenum">
              <a:rPr lang="ar-IQ" smtClean="0"/>
              <a:pPr/>
              <a:t>15</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4BC4E1BE-A3FC-4F91-9646-CB4BF06954A7}"/>
                                            </p:graphicEl>
                                          </p:spTgt>
                                        </p:tgtEl>
                                        <p:attrNameLst>
                                          <p:attrName>style.visibility</p:attrName>
                                        </p:attrNameLst>
                                      </p:cBhvr>
                                      <p:to>
                                        <p:strVal val="visible"/>
                                      </p:to>
                                    </p:set>
                                    <p:animEffect transition="in" filter="fade">
                                      <p:cBhvr>
                                        <p:cTn id="7" dur="2000"/>
                                        <p:tgtEl>
                                          <p:spTgt spid="5">
                                            <p:graphicEl>
                                              <a:dgm id="{4BC4E1BE-A3FC-4F91-9646-CB4BF06954A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E11AD334-1CB7-4AAB-9BBF-AEAB0649ACC0}"/>
                                            </p:graphicEl>
                                          </p:spTgt>
                                        </p:tgtEl>
                                        <p:attrNameLst>
                                          <p:attrName>style.visibility</p:attrName>
                                        </p:attrNameLst>
                                      </p:cBhvr>
                                      <p:to>
                                        <p:strVal val="visible"/>
                                      </p:to>
                                    </p:set>
                                    <p:animEffect transition="in" filter="fade">
                                      <p:cBhvr>
                                        <p:cTn id="12" dur="2000"/>
                                        <p:tgtEl>
                                          <p:spTgt spid="5">
                                            <p:graphicEl>
                                              <a:dgm id="{E11AD334-1CB7-4AAB-9BBF-AEAB0649ACC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A957DDD-6394-482E-9528-A2D1C96AFF70}"/>
                                            </p:graphicEl>
                                          </p:spTgt>
                                        </p:tgtEl>
                                        <p:attrNameLst>
                                          <p:attrName>style.visibility</p:attrName>
                                        </p:attrNameLst>
                                      </p:cBhvr>
                                      <p:to>
                                        <p:strVal val="visible"/>
                                      </p:to>
                                    </p:set>
                                    <p:animEffect transition="in" filter="fade">
                                      <p:cBhvr>
                                        <p:cTn id="17" dur="2000"/>
                                        <p:tgtEl>
                                          <p:spTgt spid="5">
                                            <p:graphicEl>
                                              <a:dgm id="{2A957DDD-6394-482E-9528-A2D1C96AFF7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5326998-3BB1-4771-960E-BD52BBCF0F98}"/>
                                            </p:graphicEl>
                                          </p:spTgt>
                                        </p:tgtEl>
                                        <p:attrNameLst>
                                          <p:attrName>style.visibility</p:attrName>
                                        </p:attrNameLst>
                                      </p:cBhvr>
                                      <p:to>
                                        <p:strVal val="visible"/>
                                      </p:to>
                                    </p:set>
                                    <p:animEffect transition="in" filter="fade">
                                      <p:cBhvr>
                                        <p:cTn id="22" dur="2000"/>
                                        <p:tgtEl>
                                          <p:spTgt spid="5">
                                            <p:graphicEl>
                                              <a:dgm id="{E5326998-3BB1-4771-960E-BD52BBCF0F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258203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How you asses severity of FTT?</a:t>
            </a:r>
            <a:endParaRPr lang="ar-IQ" b="1"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2ECD119-ACC8-422A-8FB9-7FF017FF745D}"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16</a:t>
            </a:fld>
            <a:endParaRPr lang="ar-IQ"/>
          </a:p>
        </p:txBody>
      </p:sp>
      <p:pic>
        <p:nvPicPr>
          <p:cNvPr id="6" name="Picture 2"/>
          <p:cNvPicPr>
            <a:picLocks noChangeAspect="1" noChangeArrowheads="1"/>
          </p:cNvPicPr>
          <p:nvPr/>
        </p:nvPicPr>
        <p:blipFill>
          <a:blip r:embed="rId2" cstate="print"/>
          <a:srcRect/>
          <a:stretch>
            <a:fillRect/>
          </a:stretch>
        </p:blipFill>
        <p:spPr bwMode="auto">
          <a:xfrm rot="5400000">
            <a:off x="5496937" y="3344401"/>
            <a:ext cx="2286017" cy="28838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3" descr="C:\Users\acer\Desktop\New folder\creating-baby-scale.jpg"/>
          <p:cNvPicPr>
            <a:picLocks noChangeAspect="1" noChangeArrowheads="1"/>
          </p:cNvPicPr>
          <p:nvPr/>
        </p:nvPicPr>
        <p:blipFill>
          <a:blip r:embed="rId3"/>
          <a:srcRect/>
          <a:stretch>
            <a:fillRect/>
          </a:stretch>
        </p:blipFill>
        <p:spPr bwMode="auto">
          <a:xfrm>
            <a:off x="1285852" y="3643314"/>
            <a:ext cx="2381250" cy="1962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4282" y="274638"/>
            <a:ext cx="3071834" cy="6297634"/>
          </a:xfrm>
        </p:spPr>
        <p:txBody>
          <a:bodyPr>
            <a:noAutofit/>
          </a:bodyPr>
          <a:lstStyle/>
          <a:p>
            <a:pPr algn="ctr"/>
            <a:r>
              <a:rPr lang="en-US" sz="3200" b="1" dirty="0">
                <a:solidFill>
                  <a:srgbClr val="FF0000"/>
                </a:solidFill>
                <a:latin typeface="Times New Roman" pitchFamily="18" charset="0"/>
                <a:cs typeface="Times New Roman" pitchFamily="18" charset="0"/>
              </a:rPr>
              <a:t>Gomez criteria</a:t>
            </a:r>
            <a:br>
              <a:rPr lang="en-US" sz="3200" b="1" dirty="0">
                <a:solidFill>
                  <a:srgbClr val="FF0000"/>
                </a:solidFill>
                <a:latin typeface="Times New Roman" pitchFamily="18" charset="0"/>
                <a:cs typeface="Times New Roman" pitchFamily="18" charset="0"/>
              </a:rPr>
            </a:br>
            <a:r>
              <a:rPr lang="en-US" sz="3200" b="1" dirty="0">
                <a:latin typeface="Times New Roman" pitchFamily="18" charset="0"/>
                <a:cs typeface="Times New Roman" pitchFamily="18" charset="0"/>
              </a:rPr>
              <a:t>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Current WFA</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   ÷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Expected wt×100</a:t>
            </a:r>
            <a:br>
              <a:rPr lang="en-US" sz="3200" b="1" dirty="0">
                <a:latin typeface="Times New Roman" pitchFamily="18" charset="0"/>
                <a:cs typeface="Times New Roman" pitchFamily="18" charset="0"/>
              </a:rPr>
            </a:b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  </a:t>
            </a:r>
            <a:br>
              <a:rPr lang="en-US" sz="3200" b="1" dirty="0">
                <a:latin typeface="Times New Roman" pitchFamily="18" charset="0"/>
                <a:cs typeface="Times New Roman" pitchFamily="18" charset="0"/>
              </a:rPr>
            </a:br>
            <a:br>
              <a:rPr lang="en-US" sz="3200" b="1" dirty="0">
                <a:latin typeface="Times New Roman" pitchFamily="18" charset="0"/>
                <a:cs typeface="Times New Roman" pitchFamily="18" charset="0"/>
              </a:rPr>
            </a:br>
            <a:br>
              <a:rPr lang="en-US" sz="3200" b="1" dirty="0">
                <a:latin typeface="Times New Roman" pitchFamily="18" charset="0"/>
                <a:cs typeface="Times New Roman" pitchFamily="18" charset="0"/>
              </a:rPr>
            </a:br>
            <a:endParaRPr lang="ar-IQ" sz="3200" b="1" dirty="0"/>
          </a:p>
        </p:txBody>
      </p:sp>
      <p:graphicFrame>
        <p:nvGraphicFramePr>
          <p:cNvPr id="3" name="Diagram 2"/>
          <p:cNvGraphicFramePr/>
          <p:nvPr/>
        </p:nvGraphicFramePr>
        <p:xfrm>
          <a:off x="3571868" y="1571612"/>
          <a:ext cx="523874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3E887716-D911-4E8B-B7D1-6EC5FCA6DB23}" type="datetime1">
              <a:rPr lang="en-US" smtClean="0"/>
              <a:pPr/>
              <a:t>12/20/2020</a:t>
            </a:fld>
            <a:endParaRPr lang="ar-IQ"/>
          </a:p>
        </p:txBody>
      </p:sp>
      <p:sp>
        <p:nvSpPr>
          <p:cNvPr id="6" name="Slide Number Placeholder 5"/>
          <p:cNvSpPr>
            <a:spLocks noGrp="1"/>
          </p:cNvSpPr>
          <p:nvPr>
            <p:ph type="sldNum" sz="quarter" idx="12"/>
          </p:nvPr>
        </p:nvSpPr>
        <p:spPr/>
        <p:txBody>
          <a:bodyPr/>
          <a:lstStyle/>
          <a:p>
            <a:fld id="{8797AC11-ACD0-4052-9514-3580BFA61D9F}" type="slidenum">
              <a:rPr lang="ar-IQ" smtClean="0"/>
              <a:pPr/>
              <a:t>17</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graphicEl>
                                              <a:dgm id="{E122A308-42A3-4851-B031-1F3D29E5FC39}"/>
                                            </p:graphicEl>
                                          </p:spTgt>
                                        </p:tgtEl>
                                        <p:attrNameLst>
                                          <p:attrName>style.visibility</p:attrName>
                                        </p:attrNameLst>
                                      </p:cBhvr>
                                      <p:to>
                                        <p:strVal val="visible"/>
                                      </p:to>
                                    </p:set>
                                    <p:animEffect transition="in" filter="fade">
                                      <p:cBhvr>
                                        <p:cTn id="13" dur="2000"/>
                                        <p:tgtEl>
                                          <p:spTgt spid="3">
                                            <p:graphicEl>
                                              <a:dgm id="{E122A308-42A3-4851-B031-1F3D29E5FC39}"/>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graphicEl>
                                              <a:dgm id="{F97F0EDD-09F5-4A2A-9D31-B85EE409C9B1}"/>
                                            </p:graphicEl>
                                          </p:spTgt>
                                        </p:tgtEl>
                                        <p:attrNameLst>
                                          <p:attrName>style.visibility</p:attrName>
                                        </p:attrNameLst>
                                      </p:cBhvr>
                                      <p:to>
                                        <p:strVal val="visible"/>
                                      </p:to>
                                    </p:set>
                                    <p:animEffect transition="in" filter="fade">
                                      <p:cBhvr>
                                        <p:cTn id="18" dur="2000"/>
                                        <p:tgtEl>
                                          <p:spTgt spid="3">
                                            <p:graphicEl>
                                              <a:dgm id="{F97F0EDD-09F5-4A2A-9D31-B85EE409C9B1}"/>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graphicEl>
                                              <a:dgm id="{7A58D18B-74FF-41DD-84B1-BE139EB617C0}"/>
                                            </p:graphicEl>
                                          </p:spTgt>
                                        </p:tgtEl>
                                        <p:attrNameLst>
                                          <p:attrName>style.visibility</p:attrName>
                                        </p:attrNameLst>
                                      </p:cBhvr>
                                      <p:to>
                                        <p:strVal val="visible"/>
                                      </p:to>
                                    </p:set>
                                    <p:animEffect transition="in" filter="fade">
                                      <p:cBhvr>
                                        <p:cTn id="23" dur="2000"/>
                                        <p:tgtEl>
                                          <p:spTgt spid="3">
                                            <p:graphicEl>
                                              <a:dgm id="{7A58D18B-74FF-41DD-84B1-BE139EB617C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FC37B289-DF82-424E-883E-CA6DFD9C2F6B}"/>
                                            </p:graphicEl>
                                          </p:spTgt>
                                        </p:tgtEl>
                                        <p:attrNameLst>
                                          <p:attrName>style.visibility</p:attrName>
                                        </p:attrNameLst>
                                      </p:cBhvr>
                                      <p:to>
                                        <p:strVal val="visible"/>
                                      </p:to>
                                    </p:set>
                                    <p:animEffect transition="in" filter="fade">
                                      <p:cBhvr>
                                        <p:cTn id="28" dur="2000"/>
                                        <p:tgtEl>
                                          <p:spTgt spid="3">
                                            <p:graphicEl>
                                              <a:dgm id="{FC37B289-DF82-424E-883E-CA6DFD9C2F6B}"/>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graphicEl>
                                              <a:dgm id="{F71E3B2D-5864-430F-BF98-3671A7B47553}"/>
                                            </p:graphicEl>
                                          </p:spTgt>
                                        </p:tgtEl>
                                        <p:attrNameLst>
                                          <p:attrName>style.visibility</p:attrName>
                                        </p:attrNameLst>
                                      </p:cBhvr>
                                      <p:to>
                                        <p:strVal val="visible"/>
                                      </p:to>
                                    </p:set>
                                    <p:animEffect transition="in" filter="fade">
                                      <p:cBhvr>
                                        <p:cTn id="33" dur="2000"/>
                                        <p:tgtEl>
                                          <p:spTgt spid="3">
                                            <p:graphicEl>
                                              <a:dgm id="{F71E3B2D-5864-430F-BF98-3671A7B47553}"/>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graphicEl>
                                              <a:dgm id="{AA898907-E4E2-4D30-8EAD-48FC293663BB}"/>
                                            </p:graphicEl>
                                          </p:spTgt>
                                        </p:tgtEl>
                                        <p:attrNameLst>
                                          <p:attrName>style.visibility</p:attrName>
                                        </p:attrNameLst>
                                      </p:cBhvr>
                                      <p:to>
                                        <p:strVal val="visible"/>
                                      </p:to>
                                    </p:set>
                                    <p:animEffect transition="in" filter="fade">
                                      <p:cBhvr>
                                        <p:cTn id="38" dur="2000"/>
                                        <p:tgtEl>
                                          <p:spTgt spid="3">
                                            <p:graphicEl>
                                              <a:dgm id="{AA898907-E4E2-4D30-8EAD-48FC293663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3"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285728"/>
            <a:ext cx="8715404" cy="5072098"/>
          </a:xfrm>
        </p:spPr>
        <p:txBody>
          <a:bodyPr>
            <a:normAutofit fontScale="90000"/>
          </a:bodyPr>
          <a:lstStyle/>
          <a:p>
            <a:pPr algn="l">
              <a:buFont typeface="Wingdings" pitchFamily="2" charset="2"/>
              <a:buChar char="q"/>
            </a:pPr>
            <a:r>
              <a:rPr lang="en-US" sz="4000" b="1" dirty="0">
                <a:solidFill>
                  <a:srgbClr val="FF0000"/>
                </a:solidFill>
                <a:latin typeface="Times New Roman" pitchFamily="18" charset="0"/>
                <a:cs typeface="Times New Roman" pitchFamily="18" charset="0"/>
              </a:rPr>
              <a:t>Types</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 </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 -</a:t>
            </a:r>
            <a:r>
              <a:rPr lang="en-US" sz="4000" b="1" dirty="0">
                <a:latin typeface="Times New Roman" pitchFamily="18" charset="0"/>
                <a:cs typeface="Times New Roman" pitchFamily="18" charset="0"/>
              </a:rPr>
              <a:t>Organic (less than 5%)</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 *GE reflux</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 * </a:t>
            </a:r>
            <a:r>
              <a:rPr lang="en-US" sz="4000" b="1" dirty="0" err="1">
                <a:latin typeface="Times New Roman" pitchFamily="18" charset="0"/>
                <a:cs typeface="Times New Roman" pitchFamily="18" charset="0"/>
              </a:rPr>
              <a:t>coeliac</a:t>
            </a:r>
            <a:r>
              <a:rPr lang="en-US" sz="4000" b="1" dirty="0">
                <a:latin typeface="Times New Roman" pitchFamily="18" charset="0"/>
                <a:cs typeface="Times New Roman" pitchFamily="18" charset="0"/>
              </a:rPr>
              <a:t> disease</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 * cystic fibrosis</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 * cardiac disease</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 * renal failure </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---Non organic    (psychosocial and environmental deprivation ) </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---Mixed</a:t>
            </a:r>
            <a:endParaRPr lang="ar-IQ"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380A7345-6082-4A57-999D-B180CC511EA9}" type="datetime1">
              <a:rPr lang="en-US" smtClean="0"/>
              <a:pPr/>
              <a:t>12/20/2020</a:t>
            </a:fld>
            <a:endParaRPr lang="ar-IQ"/>
          </a:p>
        </p:txBody>
      </p:sp>
      <p:sp>
        <p:nvSpPr>
          <p:cNvPr id="5" name="Slide Number Placeholder 4"/>
          <p:cNvSpPr>
            <a:spLocks noGrp="1"/>
          </p:cNvSpPr>
          <p:nvPr>
            <p:ph type="sldNum" sz="quarter" idx="12"/>
          </p:nvPr>
        </p:nvSpPr>
        <p:spPr/>
        <p:txBody>
          <a:bodyPr/>
          <a:lstStyle/>
          <a:p>
            <a:fld id="{8797AC11-ACD0-4052-9514-3580BFA61D9F}" type="slidenum">
              <a:rPr lang="ar-IQ" smtClean="0"/>
              <a:pPr/>
              <a:t>18</a:t>
            </a:fld>
            <a:endParaRPr lang="ar-IQ"/>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6143644"/>
            <a:ext cx="8329642" cy="714356"/>
          </a:xfrm>
        </p:spPr>
        <p:txBody>
          <a:bodyPr>
            <a:noAutofit/>
          </a:bodyPr>
          <a:lstStyle/>
          <a:p>
            <a:pPr>
              <a:buFont typeface="Wingdings" pitchFamily="2" charset="2"/>
              <a:buChar char="q"/>
            </a:pPr>
            <a:br>
              <a:rPr lang="ar-IQ"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br>
              <a:rPr lang="en-US" sz="2800" b="1" dirty="0">
                <a:solidFill>
                  <a:srgbClr val="FF3300"/>
                </a:solidFill>
                <a:latin typeface="Times New Roman" pitchFamily="18" charset="0"/>
                <a:cs typeface="Times New Roman" pitchFamily="18" charset="0"/>
              </a:rPr>
            </a:br>
            <a:r>
              <a:rPr lang="en-US" sz="3200" b="1" dirty="0">
                <a:solidFill>
                  <a:srgbClr val="FF3300"/>
                </a:solidFill>
                <a:latin typeface="Times New Roman" pitchFamily="18" charset="0"/>
                <a:cs typeface="Times New Roman" pitchFamily="18" charset="0"/>
              </a:rPr>
              <a:t> </a:t>
            </a: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br>
              <a:rPr lang="en-US" sz="3200" b="1" dirty="0">
                <a:solidFill>
                  <a:srgbClr val="FF3300"/>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Differential Diagnosis</a:t>
            </a:r>
            <a:br>
              <a:rPr lang="en-US" sz="3200" b="1" dirty="0">
                <a:solidFill>
                  <a:srgbClr val="FF0000"/>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     </a:t>
            </a:r>
            <a:r>
              <a:rPr lang="en-US" sz="3200" b="1" dirty="0">
                <a:solidFill>
                  <a:srgbClr val="FF3300"/>
                </a:solidFill>
                <a:latin typeface="Times New Roman" pitchFamily="18" charset="0"/>
                <a:cs typeface="Times New Roman" pitchFamily="18" charset="0"/>
              </a:rPr>
              <a:t> </a:t>
            </a:r>
            <a:r>
              <a:rPr lang="en-US" sz="3200" b="1" dirty="0">
                <a:solidFill>
                  <a:schemeClr val="accent2"/>
                </a:solidFill>
                <a:latin typeface="Times New Roman" pitchFamily="18" charset="0"/>
                <a:cs typeface="Times New Roman" pitchFamily="18" charset="0"/>
              </a:rPr>
              <a:t>Inadequate caloric intake</a:t>
            </a:r>
            <a:br>
              <a:rPr lang="en-US" sz="3200" b="1" dirty="0">
                <a:solidFill>
                  <a:schemeClr val="accent2"/>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     </a:t>
            </a:r>
            <a:r>
              <a:rPr lang="en-US" sz="3200" b="1" dirty="0">
                <a:solidFill>
                  <a:schemeClr val="accent1"/>
                </a:solidFill>
                <a:latin typeface="Times New Roman" pitchFamily="18" charset="0"/>
                <a:cs typeface="Times New Roman" pitchFamily="18" charset="0"/>
              </a:rPr>
              <a:t>Inadequate absorption </a:t>
            </a:r>
            <a:br>
              <a:rPr lang="en-US" sz="3200" b="1" dirty="0">
                <a:solidFill>
                  <a:schemeClr val="accent1"/>
                </a:solidFill>
                <a:latin typeface="Times New Roman" pitchFamily="18" charset="0"/>
                <a:cs typeface="Times New Roman" pitchFamily="18" charset="0"/>
              </a:rPr>
            </a:br>
            <a:r>
              <a:rPr lang="en-US" sz="3200" b="1" dirty="0">
                <a:solidFill>
                  <a:schemeClr val="accent1"/>
                </a:solidFill>
                <a:latin typeface="Times New Roman" pitchFamily="18" charset="0"/>
                <a:cs typeface="Times New Roman" pitchFamily="18" charset="0"/>
              </a:rPr>
              <a:t>   Increased metabolism</a:t>
            </a:r>
            <a:br>
              <a:rPr lang="ar-IQ" sz="3200" b="1" dirty="0">
                <a:latin typeface="Times New Roman" pitchFamily="18" charset="0"/>
                <a:cs typeface="Times New Roman" pitchFamily="18" charset="0"/>
              </a:rPr>
            </a:br>
            <a:r>
              <a:rPr lang="en-US" sz="3200" b="1" dirty="0">
                <a:latin typeface="Times New Roman" pitchFamily="18" charset="0"/>
                <a:cs typeface="Times New Roman" pitchFamily="18" charset="0"/>
              </a:rPr>
              <a:t> </a:t>
            </a:r>
            <a:r>
              <a:rPr lang="en-US" sz="3200" b="1" dirty="0">
                <a:solidFill>
                  <a:srgbClr val="0070C0"/>
                </a:solidFill>
                <a:latin typeface="Times New Roman" pitchFamily="18" charset="0"/>
                <a:cs typeface="Times New Roman" pitchFamily="18" charset="0"/>
              </a:rPr>
              <a:t>Defective utilization </a:t>
            </a:r>
            <a:br>
              <a:rPr lang="en-US" sz="3200" b="1" dirty="0">
                <a:solidFill>
                  <a:srgbClr val="FF0000"/>
                </a:solidFill>
                <a:latin typeface="Times New Roman" pitchFamily="18" charset="0"/>
                <a:cs typeface="Times New Roman" pitchFamily="18" charset="0"/>
              </a:rPr>
            </a:br>
            <a:br>
              <a:rPr lang="en-US" sz="2800" b="1" dirty="0">
                <a:solidFill>
                  <a:srgbClr val="FF0000"/>
                </a:solidFill>
                <a:latin typeface="Times New Roman" pitchFamily="18" charset="0"/>
                <a:cs typeface="Times New Roman" pitchFamily="18" charset="0"/>
              </a:rPr>
            </a:br>
            <a:br>
              <a:rPr lang="en-US" sz="2800" b="1" dirty="0">
                <a:solidFill>
                  <a:srgbClr val="FF0000"/>
                </a:solidFill>
                <a:latin typeface="Times New Roman" pitchFamily="18" charset="0"/>
                <a:cs typeface="Times New Roman" pitchFamily="18" charset="0"/>
              </a:rPr>
            </a:br>
            <a:br>
              <a:rPr lang="en-US" sz="2800" b="1" dirty="0">
                <a:solidFill>
                  <a:srgbClr val="FF0000"/>
                </a:solidFill>
                <a:latin typeface="Times New Roman" pitchFamily="18" charset="0"/>
                <a:cs typeface="Times New Roman" pitchFamily="18" charset="0"/>
              </a:rPr>
            </a:br>
            <a:br>
              <a:rPr lang="en-US" sz="2800" b="1" dirty="0">
                <a:solidFill>
                  <a:srgbClr val="FF0000"/>
                </a:solidFill>
                <a:latin typeface="Times New Roman" pitchFamily="18" charset="0"/>
                <a:cs typeface="Times New Roman" pitchFamily="18" charset="0"/>
              </a:rPr>
            </a:br>
            <a:br>
              <a:rPr lang="en-US" sz="2800" b="1" dirty="0">
                <a:solidFill>
                  <a:srgbClr val="FF0000"/>
                </a:solidFill>
                <a:latin typeface="Times New Roman" pitchFamily="18" charset="0"/>
                <a:cs typeface="Times New Roman" pitchFamily="18" charset="0"/>
              </a:rPr>
            </a:br>
            <a:br>
              <a:rPr lang="en-US" sz="2800" b="1" dirty="0">
                <a:solidFill>
                  <a:srgbClr val="FF0000"/>
                </a:solidFill>
                <a:latin typeface="Times New Roman" pitchFamily="18" charset="0"/>
                <a:cs typeface="Times New Roman" pitchFamily="18" charset="0"/>
              </a:rPr>
            </a:br>
            <a:br>
              <a:rPr lang="en-US" sz="2800" b="1" dirty="0">
                <a:solidFill>
                  <a:srgbClr val="FF0000"/>
                </a:solidFill>
                <a:latin typeface="Times New Roman" pitchFamily="18" charset="0"/>
                <a:cs typeface="Times New Roman" pitchFamily="18" charset="0"/>
              </a:rPr>
            </a:br>
            <a:br>
              <a:rPr lang="en-US" sz="2800" b="1" dirty="0">
                <a:solidFill>
                  <a:schemeClr val="accent2"/>
                </a:solidFill>
                <a:latin typeface="Times New Roman" pitchFamily="18" charset="0"/>
                <a:cs typeface="Times New Roman" pitchFamily="18" charset="0"/>
              </a:rPr>
            </a:br>
            <a:endParaRPr lang="ar-IQ" sz="28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41AA3FD7-6480-452C-9873-0DD33A0D3FE3}" type="datetime1">
              <a:rPr lang="en-US" smtClean="0"/>
              <a:pPr/>
              <a:t>12/20/2020</a:t>
            </a:fld>
            <a:endParaRPr lang="ar-IQ"/>
          </a:p>
        </p:txBody>
      </p:sp>
      <p:sp>
        <p:nvSpPr>
          <p:cNvPr id="5" name="Slide Number Placeholder 4"/>
          <p:cNvSpPr>
            <a:spLocks noGrp="1"/>
          </p:cNvSpPr>
          <p:nvPr>
            <p:ph type="sldNum" sz="quarter" idx="12"/>
          </p:nvPr>
        </p:nvSpPr>
        <p:spPr/>
        <p:txBody>
          <a:bodyPr/>
          <a:lstStyle/>
          <a:p>
            <a:fld id="{8797AC11-ACD0-4052-9514-3580BFA61D9F}" type="slidenum">
              <a:rPr lang="ar-IQ" smtClean="0"/>
              <a:pPr/>
              <a:t>19</a:t>
            </a:fld>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5720" y="1357298"/>
            <a:ext cx="8858280" cy="3571900"/>
          </a:xfrm>
        </p:spPr>
        <p:txBody>
          <a:bodyPr>
            <a:normAutofit fontScale="90000"/>
          </a:bodyPr>
          <a:lstStyle/>
          <a:p>
            <a:br>
              <a:rPr lang="en-US" sz="3600" b="1" dirty="0">
                <a:solidFill>
                  <a:schemeClr val="tx1"/>
                </a:solidFill>
                <a:latin typeface="Times New Roman" pitchFamily="18" charset="0"/>
                <a:cs typeface="Times New Roman" pitchFamily="18" charset="0"/>
              </a:rPr>
            </a:b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 </a:t>
            </a:r>
            <a:r>
              <a:rPr lang="en-US" sz="3600" b="1" dirty="0">
                <a:solidFill>
                  <a:srgbClr val="C00000"/>
                </a:solidFill>
                <a:latin typeface="Times New Roman" pitchFamily="18" charset="0"/>
                <a:cs typeface="Times New Roman" pitchFamily="18" charset="0"/>
              </a:rPr>
              <a:t>Objectives</a:t>
            </a:r>
            <a:br>
              <a:rPr lang="en-US" sz="3600" b="1" dirty="0">
                <a:solidFill>
                  <a:srgbClr val="C00000"/>
                </a:solidFill>
                <a:latin typeface="Times New Roman" pitchFamily="18" charset="0"/>
                <a:cs typeface="Times New Roman" pitchFamily="18" charset="0"/>
              </a:rPr>
            </a:br>
            <a:r>
              <a:rPr lang="en-US" sz="3600" b="1" dirty="0">
                <a:solidFill>
                  <a:srgbClr val="C00000"/>
                </a:solidFill>
                <a:latin typeface="Times New Roman" pitchFamily="18" charset="0"/>
                <a:cs typeface="Times New Roman" pitchFamily="18" charset="0"/>
              </a:rPr>
              <a:t> </a:t>
            </a: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1) Relevant points in  history ,  physical examination and growth chart</a:t>
            </a: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2)Essential aspects in managements </a:t>
            </a:r>
            <a:br>
              <a:rPr lang="en-US" sz="3600" b="1" dirty="0">
                <a:solidFill>
                  <a:schemeClr val="tx1"/>
                </a:solidFill>
                <a:latin typeface="Times New Roman" pitchFamily="18" charset="0"/>
                <a:cs typeface="Times New Roman" pitchFamily="18" charset="0"/>
              </a:rPr>
            </a:br>
            <a:endParaRPr lang="ar-IQ" sz="36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19D86EEC-2071-4EB5-BB99-7E24AF970532}"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2</a:t>
            </a:fld>
            <a:endParaRPr lang="ar-IQ"/>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153672"/>
          </a:xfrm>
        </p:spPr>
        <p:txBody>
          <a:bodyPr>
            <a:noAutofit/>
          </a:bodyPr>
          <a:lstStyle/>
          <a:p>
            <a:r>
              <a:rPr lang="en-US" sz="3600" b="1" dirty="0">
                <a:solidFill>
                  <a:srgbClr val="C00000"/>
                </a:solidFill>
                <a:latin typeface="Times New Roman" pitchFamily="18" charset="0"/>
                <a:cs typeface="Times New Roman" pitchFamily="18" charset="0"/>
              </a:rPr>
              <a:t>Case study </a:t>
            </a: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A 12 –month- old female who presents for a well child check. Within the past 4 months, her weight has fallen from the 25</a:t>
            </a:r>
            <a:r>
              <a:rPr lang="en-US" sz="3600" b="1" baseline="30000" dirty="0">
                <a:solidFill>
                  <a:schemeClr val="tx1"/>
                </a:solidFill>
                <a:latin typeface="Times New Roman" pitchFamily="18" charset="0"/>
                <a:cs typeface="Times New Roman" pitchFamily="18" charset="0"/>
              </a:rPr>
              <a:t>th</a:t>
            </a:r>
            <a:r>
              <a:rPr lang="en-US" sz="3600" b="1" dirty="0">
                <a:solidFill>
                  <a:schemeClr val="tx1"/>
                </a:solidFill>
                <a:latin typeface="Times New Roman" pitchFamily="18" charset="0"/>
                <a:cs typeface="Times New Roman" pitchFamily="18" charset="0"/>
              </a:rPr>
              <a:t> percentile to significantly less than the 5</a:t>
            </a:r>
            <a:r>
              <a:rPr lang="en-US" sz="3600" b="1" baseline="30000" dirty="0">
                <a:solidFill>
                  <a:schemeClr val="tx1"/>
                </a:solidFill>
                <a:latin typeface="Times New Roman" pitchFamily="18" charset="0"/>
                <a:cs typeface="Times New Roman" pitchFamily="18" charset="0"/>
              </a:rPr>
              <a:t>th</a:t>
            </a:r>
            <a:r>
              <a:rPr lang="en-US" sz="3600" b="1" dirty="0">
                <a:solidFill>
                  <a:schemeClr val="tx1"/>
                </a:solidFill>
                <a:latin typeface="Times New Roman" pitchFamily="18" charset="0"/>
                <a:cs typeface="Times New Roman" pitchFamily="18" charset="0"/>
              </a:rPr>
              <a:t>  percentile. </a:t>
            </a:r>
            <a:br>
              <a:rPr lang="en-US" sz="3600" b="1" dirty="0">
                <a:solidFill>
                  <a:schemeClr val="tx1"/>
                </a:solidFill>
                <a:latin typeface="Times New Roman" pitchFamily="18" charset="0"/>
                <a:cs typeface="Times New Roman" pitchFamily="18" charset="0"/>
              </a:rPr>
            </a:b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Management ??</a:t>
            </a:r>
            <a:endParaRPr lang="ar-IQ" sz="32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5D33421F-595C-4D78-B181-0DF1111859C4}"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20</a:t>
            </a:fld>
            <a:endParaRPr lang="ar-IQ"/>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2910" y="274638"/>
            <a:ext cx="8043890" cy="6297634"/>
          </a:xfrm>
        </p:spPr>
        <p:txBody>
          <a:bodyPr>
            <a:normAutofit/>
          </a:bodyPr>
          <a:lstStyle/>
          <a:p>
            <a:pPr algn="l" rtl="0"/>
            <a:br>
              <a:rPr lang="en-US" sz="3600" b="1" dirty="0">
                <a:solidFill>
                  <a:srgbClr val="FF3300"/>
                </a:solidFill>
                <a:latin typeface="Times New Roman" pitchFamily="18" charset="0"/>
                <a:cs typeface="Times New Roman" pitchFamily="18" charset="0"/>
              </a:rPr>
            </a:br>
            <a:r>
              <a:rPr lang="en-US" sz="3600" dirty="0">
                <a:latin typeface="Times New Roman" pitchFamily="18" charset="0"/>
                <a:cs typeface="Times New Roman" pitchFamily="18" charset="0"/>
              </a:rPr>
              <a:t> </a:t>
            </a:r>
            <a:br>
              <a:rPr lang="en-US" sz="3600" dirty="0">
                <a:latin typeface="Times New Roman" pitchFamily="18" charset="0"/>
                <a:cs typeface="Times New Roman" pitchFamily="18" charset="0"/>
              </a:rPr>
            </a:br>
            <a:endParaRPr lang="ar-IQ" sz="3600" dirty="0"/>
          </a:p>
        </p:txBody>
      </p:sp>
      <p:sp>
        <p:nvSpPr>
          <p:cNvPr id="3" name="Date Placeholder 2"/>
          <p:cNvSpPr>
            <a:spLocks noGrp="1"/>
          </p:cNvSpPr>
          <p:nvPr>
            <p:ph type="dt" sz="half" idx="10"/>
          </p:nvPr>
        </p:nvSpPr>
        <p:spPr/>
        <p:txBody>
          <a:bodyPr/>
          <a:lstStyle/>
          <a:p>
            <a:fld id="{C559A704-61A1-414C-9F39-788A6A6E2A76}" type="datetime1">
              <a:rPr lang="en-US" smtClean="0"/>
              <a:pPr/>
              <a:t>12/20/2020</a:t>
            </a:fld>
            <a:endParaRPr lang="ar-IQ" dirty="0"/>
          </a:p>
        </p:txBody>
      </p:sp>
      <p:sp>
        <p:nvSpPr>
          <p:cNvPr id="5" name="Slide Number Placeholder 4"/>
          <p:cNvSpPr>
            <a:spLocks noGrp="1"/>
          </p:cNvSpPr>
          <p:nvPr>
            <p:ph type="sldNum" sz="quarter" idx="12"/>
          </p:nvPr>
        </p:nvSpPr>
        <p:spPr/>
        <p:txBody>
          <a:bodyPr/>
          <a:lstStyle/>
          <a:p>
            <a:fld id="{8797AC11-ACD0-4052-9514-3580BFA61D9F}" type="slidenum">
              <a:rPr lang="ar-IQ" smtClean="0"/>
              <a:pPr/>
              <a:t>21</a:t>
            </a:fld>
            <a:endParaRPr lang="ar-IQ"/>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5656EB6D-6E68-4715-A292-353F98766E60}"/>
                                            </p:graphicEl>
                                          </p:spTgt>
                                        </p:tgtEl>
                                        <p:attrNameLst>
                                          <p:attrName>style.visibility</p:attrName>
                                        </p:attrNameLst>
                                      </p:cBhvr>
                                      <p:to>
                                        <p:strVal val="visible"/>
                                      </p:to>
                                    </p:set>
                                    <p:anim calcmode="lin" valueType="num">
                                      <p:cBhvr additive="base">
                                        <p:cTn id="7" dur="500" fill="hold"/>
                                        <p:tgtEl>
                                          <p:spTgt spid="6">
                                            <p:graphicEl>
                                              <a:dgm id="{5656EB6D-6E68-4715-A292-353F98766E6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5656EB6D-6E68-4715-A292-353F98766E60}"/>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graphicEl>
                                              <a:dgm id="{A03D88BA-26A8-4274-8A8F-2E8F0FB9B2BD}"/>
                                            </p:graphicEl>
                                          </p:spTgt>
                                        </p:tgtEl>
                                        <p:attrNameLst>
                                          <p:attrName>style.visibility</p:attrName>
                                        </p:attrNameLst>
                                      </p:cBhvr>
                                      <p:to>
                                        <p:strVal val="visible"/>
                                      </p:to>
                                    </p:set>
                                    <p:anim calcmode="lin" valueType="num">
                                      <p:cBhvr additive="base">
                                        <p:cTn id="11" dur="500" fill="hold"/>
                                        <p:tgtEl>
                                          <p:spTgt spid="6">
                                            <p:graphicEl>
                                              <a:dgm id="{A03D88BA-26A8-4274-8A8F-2E8F0FB9B2BD}"/>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graphicEl>
                                              <a:dgm id="{A03D88BA-26A8-4274-8A8F-2E8F0FB9B2BD}"/>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graphicEl>
                                              <a:dgm id="{4F854D91-9C31-4962-A0E6-BB57DFE047A0}"/>
                                            </p:graphicEl>
                                          </p:spTgt>
                                        </p:tgtEl>
                                        <p:attrNameLst>
                                          <p:attrName>style.visibility</p:attrName>
                                        </p:attrNameLst>
                                      </p:cBhvr>
                                      <p:to>
                                        <p:strVal val="visible"/>
                                      </p:to>
                                    </p:set>
                                    <p:anim calcmode="lin" valueType="num">
                                      <p:cBhvr additive="base">
                                        <p:cTn id="17" dur="500" fill="hold"/>
                                        <p:tgtEl>
                                          <p:spTgt spid="6">
                                            <p:graphicEl>
                                              <a:dgm id="{4F854D91-9C31-4962-A0E6-BB57DFE047A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graphicEl>
                                              <a:dgm id="{4F854D91-9C31-4962-A0E6-BB57DFE047A0}"/>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graphicEl>
                                              <a:dgm id="{CCBF98A1-D9F5-4C01-BD6F-75DA3F675F40}"/>
                                            </p:graphicEl>
                                          </p:spTgt>
                                        </p:tgtEl>
                                        <p:attrNameLst>
                                          <p:attrName>style.visibility</p:attrName>
                                        </p:attrNameLst>
                                      </p:cBhvr>
                                      <p:to>
                                        <p:strVal val="visible"/>
                                      </p:to>
                                    </p:set>
                                    <p:anim calcmode="lin" valueType="num">
                                      <p:cBhvr additive="base">
                                        <p:cTn id="21" dur="500" fill="hold"/>
                                        <p:tgtEl>
                                          <p:spTgt spid="6">
                                            <p:graphicEl>
                                              <a:dgm id="{CCBF98A1-D9F5-4C01-BD6F-75DA3F675F40}"/>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graphicEl>
                                              <a:dgm id="{CCBF98A1-D9F5-4C01-BD6F-75DA3F675F40}"/>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graphicEl>
                                              <a:dgm id="{2F55E90B-EF5F-462B-8A86-CDDEBF453241}"/>
                                            </p:graphicEl>
                                          </p:spTgt>
                                        </p:tgtEl>
                                        <p:attrNameLst>
                                          <p:attrName>style.visibility</p:attrName>
                                        </p:attrNameLst>
                                      </p:cBhvr>
                                      <p:to>
                                        <p:strVal val="visible"/>
                                      </p:to>
                                    </p:set>
                                    <p:anim calcmode="lin" valueType="num">
                                      <p:cBhvr additive="base">
                                        <p:cTn id="27" dur="500" fill="hold"/>
                                        <p:tgtEl>
                                          <p:spTgt spid="6">
                                            <p:graphicEl>
                                              <a:dgm id="{2F55E90B-EF5F-462B-8A86-CDDEBF45324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graphicEl>
                                              <a:dgm id="{2F55E90B-EF5F-462B-8A86-CDDEBF453241}"/>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graphicEl>
                                              <a:dgm id="{7101ED45-49FC-4B95-9BDC-007E238E6EF6}"/>
                                            </p:graphicEl>
                                          </p:spTgt>
                                        </p:tgtEl>
                                        <p:attrNameLst>
                                          <p:attrName>style.visibility</p:attrName>
                                        </p:attrNameLst>
                                      </p:cBhvr>
                                      <p:to>
                                        <p:strVal val="visible"/>
                                      </p:to>
                                    </p:set>
                                    <p:anim calcmode="lin" valueType="num">
                                      <p:cBhvr additive="base">
                                        <p:cTn id="31" dur="500" fill="hold"/>
                                        <p:tgtEl>
                                          <p:spTgt spid="6">
                                            <p:graphicEl>
                                              <a:dgm id="{7101ED45-49FC-4B95-9BDC-007E238E6EF6}"/>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7101ED45-49FC-4B95-9BDC-007E238E6EF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11750"/>
          </a:xfrm>
        </p:spPr>
        <p:txBody>
          <a:bodyPr>
            <a:normAutofit/>
          </a:bodyPr>
          <a:lstStyle/>
          <a:p>
            <a:br>
              <a:rPr lang="ar-IQ" sz="4000" dirty="0"/>
            </a:br>
            <a:r>
              <a:rPr lang="en-US" sz="4000" dirty="0">
                <a:solidFill>
                  <a:srgbClr val="C00000"/>
                </a:solidFill>
              </a:rPr>
              <a:t>*</a:t>
            </a:r>
            <a:r>
              <a:rPr lang="en-US" sz="4000" b="1" dirty="0">
                <a:solidFill>
                  <a:srgbClr val="C00000"/>
                </a:solidFill>
                <a:latin typeface="Times New Roman" pitchFamily="18" charset="0"/>
                <a:cs typeface="Times New Roman" pitchFamily="18" charset="0"/>
              </a:rPr>
              <a:t>Three-day food diary</a:t>
            </a:r>
            <a:br>
              <a:rPr lang="en-US" sz="4000" b="1" dirty="0">
                <a:solidFill>
                  <a:srgbClr val="C00000"/>
                </a:solidFill>
                <a:latin typeface="Times New Roman" pitchFamily="18" charset="0"/>
                <a:cs typeface="Times New Roman" pitchFamily="18" charset="0"/>
              </a:rPr>
            </a:br>
            <a:r>
              <a:rPr lang="en-US" sz="4000" b="1" dirty="0">
                <a:solidFill>
                  <a:srgbClr val="C00000"/>
                </a:solidFill>
                <a:latin typeface="Times New Roman" pitchFamily="18" charset="0"/>
                <a:cs typeface="Times New Roman" pitchFamily="18" charset="0"/>
              </a:rPr>
              <a:t>*</a:t>
            </a:r>
            <a:r>
              <a:rPr lang="en-US" sz="4000" b="1" dirty="0">
                <a:solidFill>
                  <a:srgbClr val="FF3300"/>
                </a:solidFill>
                <a:latin typeface="Times New Roman" pitchFamily="18" charset="0"/>
                <a:cs typeface="Times New Roman" pitchFamily="18" charset="0"/>
              </a:rPr>
              <a:t>High-calorie diet</a:t>
            </a:r>
            <a:r>
              <a:rPr lang="en-US" sz="4000" dirty="0">
                <a:latin typeface="Times New Roman" pitchFamily="18" charset="0"/>
                <a:cs typeface="Times New Roman" pitchFamily="18" charset="0"/>
              </a:rPr>
              <a:t> </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 *150 % </a:t>
            </a:r>
            <a:r>
              <a:rPr lang="en-US" sz="4000" b="1" u="sng" dirty="0">
                <a:solidFill>
                  <a:srgbClr val="FF3300"/>
                </a:solidFill>
                <a:latin typeface="Times New Roman" pitchFamily="18" charset="0"/>
                <a:cs typeface="Times New Roman" pitchFamily="18" charset="0"/>
              </a:rPr>
              <a:t>expected</a:t>
            </a:r>
            <a:r>
              <a:rPr lang="en-US" sz="4000" dirty="0">
                <a:solidFill>
                  <a:srgbClr val="FF3300"/>
                </a:solidFill>
                <a:latin typeface="Times New Roman" pitchFamily="18" charset="0"/>
                <a:cs typeface="Times New Roman" pitchFamily="18" charset="0"/>
              </a:rPr>
              <a:t> </a:t>
            </a:r>
            <a:r>
              <a:rPr lang="en-US" sz="4000" dirty="0">
                <a:latin typeface="Times New Roman" pitchFamily="18" charset="0"/>
                <a:cs typeface="Times New Roman" pitchFamily="18" charset="0"/>
              </a:rPr>
              <a:t>weight</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 *added cheese ,butter</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 *Limit fruit juice.</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 </a:t>
            </a:r>
            <a:endParaRPr lang="ar-IQ" sz="4000" dirty="0"/>
          </a:p>
        </p:txBody>
      </p:sp>
      <p:sp>
        <p:nvSpPr>
          <p:cNvPr id="3" name="Date Placeholder 2"/>
          <p:cNvSpPr>
            <a:spLocks noGrp="1"/>
          </p:cNvSpPr>
          <p:nvPr>
            <p:ph type="dt" sz="half" idx="10"/>
          </p:nvPr>
        </p:nvSpPr>
        <p:spPr/>
        <p:txBody>
          <a:bodyPr/>
          <a:lstStyle/>
          <a:p>
            <a:fld id="{0C1E4CFB-2A6E-431A-9003-1BD0F821F38E}"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22</a:t>
            </a:fld>
            <a:endParaRPr lang="ar-IQ"/>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4368808"/>
          </a:xfrm>
        </p:spPr>
        <p:txBody>
          <a:bodyPr>
            <a:normAutofit/>
          </a:bodyPr>
          <a:lstStyle/>
          <a:p>
            <a:pPr algn="l"/>
            <a:r>
              <a:rPr lang="en-US" sz="4000" b="1" dirty="0">
                <a:solidFill>
                  <a:srgbClr val="C00000"/>
                </a:solidFill>
                <a:latin typeface="Times New Roman" pitchFamily="18" charset="0"/>
                <a:cs typeface="Times New Roman" pitchFamily="18" charset="0"/>
              </a:rPr>
              <a:t>Hospitalization</a:t>
            </a:r>
            <a:r>
              <a:rPr lang="en-US" sz="4000" dirty="0">
                <a:solidFill>
                  <a:srgbClr val="C00000"/>
                </a:solidFill>
                <a:latin typeface="Times New Roman" pitchFamily="18" charset="0"/>
                <a:cs typeface="Times New Roman" pitchFamily="18" charset="0"/>
              </a:rPr>
              <a:t> </a:t>
            </a:r>
            <a:br>
              <a:rPr lang="en-US" sz="4000" dirty="0">
                <a:solidFill>
                  <a:srgbClr val="FF0000"/>
                </a:solidFill>
                <a:latin typeface="Times New Roman" pitchFamily="18" charset="0"/>
                <a:cs typeface="Times New Roman" pitchFamily="18" charset="0"/>
              </a:rPr>
            </a:br>
            <a:r>
              <a:rPr lang="en-US" sz="4000" dirty="0">
                <a:solidFill>
                  <a:srgbClr val="FF0000"/>
                </a:solidFill>
                <a:latin typeface="Times New Roman" pitchFamily="18" charset="0"/>
                <a:cs typeface="Times New Roman" pitchFamily="18" charset="0"/>
              </a:rPr>
              <a:t> </a:t>
            </a:r>
            <a:r>
              <a:rPr lang="en-US" sz="4000" b="1" dirty="0">
                <a:solidFill>
                  <a:schemeClr val="tx1"/>
                </a:solidFill>
                <a:latin typeface="Times New Roman" pitchFamily="18" charset="0"/>
                <a:cs typeface="Times New Roman" pitchFamily="18" charset="0"/>
              </a:rPr>
              <a:t>*safety is a concern</a:t>
            </a:r>
            <a:br>
              <a:rPr lang="en-US" sz="4000" b="1" dirty="0">
                <a:solidFill>
                  <a:schemeClr val="tx1"/>
                </a:solidFill>
                <a:latin typeface="Times New Roman" pitchFamily="18" charset="0"/>
                <a:cs typeface="Times New Roman" pitchFamily="18" charset="0"/>
              </a:rPr>
            </a:br>
            <a:r>
              <a:rPr lang="en-US" sz="4000" b="1" dirty="0">
                <a:solidFill>
                  <a:schemeClr val="tx1"/>
                </a:solidFill>
                <a:latin typeface="Times New Roman" pitchFamily="18" charset="0"/>
                <a:cs typeface="Times New Roman" pitchFamily="18" charset="0"/>
              </a:rPr>
              <a:t> *failed outpatient </a:t>
            </a:r>
            <a:br>
              <a:rPr lang="en-US" sz="4000" b="1" dirty="0">
                <a:solidFill>
                  <a:schemeClr val="tx1"/>
                </a:solidFill>
                <a:latin typeface="Times New Roman" pitchFamily="18" charset="0"/>
                <a:cs typeface="Times New Roman" pitchFamily="18" charset="0"/>
              </a:rPr>
            </a:br>
            <a:r>
              <a:rPr lang="en-US" sz="4000" b="1" dirty="0">
                <a:solidFill>
                  <a:schemeClr val="tx1"/>
                </a:solidFill>
                <a:latin typeface="Times New Roman" pitchFamily="18" charset="0"/>
                <a:cs typeface="Times New Roman" pitchFamily="18" charset="0"/>
              </a:rPr>
              <a:t> * severe FTT </a:t>
            </a:r>
            <a:endParaRPr lang="ar-IQ" sz="4000" b="1" dirty="0">
              <a:solidFill>
                <a:schemeClr val="tx1"/>
              </a:solidFill>
            </a:endParaRPr>
          </a:p>
        </p:txBody>
      </p:sp>
      <p:sp>
        <p:nvSpPr>
          <p:cNvPr id="3" name="Date Placeholder 2"/>
          <p:cNvSpPr>
            <a:spLocks noGrp="1"/>
          </p:cNvSpPr>
          <p:nvPr>
            <p:ph type="dt" sz="half" idx="10"/>
          </p:nvPr>
        </p:nvSpPr>
        <p:spPr/>
        <p:txBody>
          <a:bodyPr/>
          <a:lstStyle/>
          <a:p>
            <a:fld id="{3867EFE7-66E5-4740-956F-D73350FE73DD}"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23</a:t>
            </a:fld>
            <a:endParaRPr lang="ar-IQ"/>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68808"/>
          </a:xfrm>
        </p:spPr>
        <p:txBody>
          <a:bodyPr>
            <a:noAutofit/>
          </a:bodyPr>
          <a:lstStyle/>
          <a:p>
            <a:pPr algn="l"/>
            <a:r>
              <a:rPr lang="en-US" sz="3600" b="1" dirty="0">
                <a:solidFill>
                  <a:srgbClr val="C00000"/>
                </a:solidFill>
                <a:latin typeface="Times New Roman" pitchFamily="18" charset="0"/>
                <a:cs typeface="Times New Roman" pitchFamily="18" charset="0"/>
              </a:rPr>
              <a:t>Outcomes</a:t>
            </a:r>
            <a:r>
              <a:rPr lang="en-US" sz="3600" dirty="0">
                <a:solidFill>
                  <a:srgbClr val="C00000"/>
                </a:solidFill>
                <a:latin typeface="Times New Roman" pitchFamily="18" charset="0"/>
                <a:cs typeface="Times New Roman" pitchFamily="18" charset="0"/>
              </a:rPr>
              <a:t> </a:t>
            </a:r>
            <a:br>
              <a:rPr lang="en-US" sz="3600" dirty="0">
                <a:latin typeface="Times New Roman" pitchFamily="18" charset="0"/>
                <a:cs typeface="Times New Roman" pitchFamily="18" charset="0"/>
              </a:rPr>
            </a:br>
            <a:r>
              <a:rPr lang="en-US" sz="3600" dirty="0">
                <a:solidFill>
                  <a:srgbClr val="FF3300"/>
                </a:solidFill>
                <a:latin typeface="Times New Roman" pitchFamily="18" charset="0"/>
                <a:cs typeface="Times New Roman" pitchFamily="18" charset="0"/>
              </a:rPr>
              <a:t> </a:t>
            </a:r>
            <a:r>
              <a:rPr lang="en-US" sz="3600" dirty="0">
                <a:solidFill>
                  <a:schemeClr val="tx1"/>
                </a:solidFill>
                <a:latin typeface="Times New Roman" pitchFamily="18" charset="0"/>
                <a:cs typeface="Times New Roman" pitchFamily="18" charset="0"/>
              </a:rPr>
              <a:t>Difficult to comment on the long-term </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 </a:t>
            </a:r>
            <a:r>
              <a:rPr lang="en-US" sz="3600" b="1" dirty="0">
                <a:solidFill>
                  <a:srgbClr val="C00000"/>
                </a:solidFill>
                <a:latin typeface="Times New Roman" pitchFamily="18" charset="0"/>
                <a:cs typeface="Times New Roman" pitchFamily="18" charset="0"/>
              </a:rPr>
              <a:t>Risk for </a:t>
            </a:r>
            <a:br>
              <a:rPr lang="en-US" sz="3600" dirty="0">
                <a:latin typeface="Times New Roman" pitchFamily="18" charset="0"/>
                <a:cs typeface="Times New Roman" pitchFamily="18" charset="0"/>
              </a:rPr>
            </a:br>
            <a:r>
              <a:rPr lang="en-US" sz="3600" dirty="0">
                <a:solidFill>
                  <a:schemeClr val="tx1"/>
                </a:solidFill>
                <a:latin typeface="Times New Roman" pitchFamily="18" charset="0"/>
                <a:cs typeface="Times New Roman" pitchFamily="18" charset="0"/>
              </a:rPr>
              <a:t>*short stature</a:t>
            </a:r>
            <a:br>
              <a:rPr lang="en-US" sz="3600" dirty="0">
                <a:solidFill>
                  <a:schemeClr val="tx1"/>
                </a:solidFill>
                <a:latin typeface="Times New Roman" pitchFamily="18" charset="0"/>
                <a:cs typeface="Times New Roman" pitchFamily="18" charset="0"/>
              </a:rPr>
            </a:br>
            <a:r>
              <a:rPr lang="en-US" sz="3600" dirty="0">
                <a:solidFill>
                  <a:schemeClr val="tx1"/>
                </a:solidFill>
                <a:latin typeface="Times New Roman" pitchFamily="18" charset="0"/>
                <a:cs typeface="Times New Roman" pitchFamily="18" charset="0"/>
              </a:rPr>
              <a:t>*behavior problems</a:t>
            </a:r>
            <a:br>
              <a:rPr lang="en-US" sz="3600" dirty="0">
                <a:solidFill>
                  <a:schemeClr val="tx1"/>
                </a:solidFill>
                <a:latin typeface="Times New Roman" pitchFamily="18" charset="0"/>
                <a:cs typeface="Times New Roman" pitchFamily="18" charset="0"/>
              </a:rPr>
            </a:br>
            <a:r>
              <a:rPr lang="en-US" sz="3600" dirty="0">
                <a:solidFill>
                  <a:schemeClr val="tx1"/>
                </a:solidFill>
                <a:latin typeface="Times New Roman" pitchFamily="18" charset="0"/>
                <a:cs typeface="Times New Roman" pitchFamily="18" charset="0"/>
              </a:rPr>
              <a:t>*developmental delay</a:t>
            </a:r>
            <a:endParaRPr lang="ar-IQ" sz="3600" dirty="0">
              <a:solidFill>
                <a:schemeClr val="tx1"/>
              </a:solidFill>
            </a:endParaRPr>
          </a:p>
        </p:txBody>
      </p:sp>
      <p:sp>
        <p:nvSpPr>
          <p:cNvPr id="3" name="Date Placeholder 2"/>
          <p:cNvSpPr>
            <a:spLocks noGrp="1"/>
          </p:cNvSpPr>
          <p:nvPr>
            <p:ph type="dt" sz="half" idx="10"/>
          </p:nvPr>
        </p:nvSpPr>
        <p:spPr/>
        <p:txBody>
          <a:bodyPr/>
          <a:lstStyle/>
          <a:p>
            <a:fld id="{8D1162D0-E480-484F-8B7E-6325DE372AAE}"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24</a:t>
            </a:fld>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725176"/>
          </a:xfrm>
        </p:spPr>
        <p:txBody>
          <a:bodyPr>
            <a:noAutofit/>
          </a:bodyPr>
          <a:lstStyle/>
          <a:p>
            <a:r>
              <a:rPr lang="en-US" sz="3600" b="1" dirty="0">
                <a:solidFill>
                  <a:schemeClr val="tx1"/>
                </a:solidFill>
                <a:latin typeface="Times New Roman" pitchFamily="18" charset="0"/>
                <a:cs typeface="Times New Roman" pitchFamily="18" charset="0"/>
              </a:rPr>
              <a:t>Case study </a:t>
            </a:r>
            <a:br>
              <a:rPr lang="en-US" sz="3600" b="1" dirty="0">
                <a:solidFill>
                  <a:schemeClr val="tx1"/>
                </a:solidFill>
                <a:latin typeface="Times New Roman" pitchFamily="18" charset="0"/>
                <a:cs typeface="Times New Roman" pitchFamily="18" charset="0"/>
              </a:rPr>
            </a:br>
            <a:br>
              <a:rPr lang="en-US" sz="3600" b="1" dirty="0">
                <a:solidFill>
                  <a:schemeClr val="tx1"/>
                </a:solidFill>
                <a:latin typeface="Times New Roman" pitchFamily="18" charset="0"/>
                <a:cs typeface="Times New Roman" pitchFamily="18" charset="0"/>
              </a:rPr>
            </a:b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A 12 –month- old female who presents for a well child check. Within the past 4 months, her weight has fallen from the 25</a:t>
            </a:r>
            <a:r>
              <a:rPr lang="en-US" sz="3600" b="1" baseline="30000" dirty="0">
                <a:solidFill>
                  <a:schemeClr val="tx1"/>
                </a:solidFill>
                <a:latin typeface="Times New Roman" pitchFamily="18" charset="0"/>
                <a:cs typeface="Times New Roman" pitchFamily="18" charset="0"/>
              </a:rPr>
              <a:t>th</a:t>
            </a:r>
            <a:r>
              <a:rPr lang="en-US" sz="3600" b="1" dirty="0">
                <a:solidFill>
                  <a:schemeClr val="tx1"/>
                </a:solidFill>
                <a:latin typeface="Times New Roman" pitchFamily="18" charset="0"/>
                <a:cs typeface="Times New Roman" pitchFamily="18" charset="0"/>
              </a:rPr>
              <a:t> percentile to significantly less than the 5</a:t>
            </a:r>
            <a:r>
              <a:rPr lang="en-US" sz="3600" b="1" baseline="30000" dirty="0">
                <a:solidFill>
                  <a:schemeClr val="tx1"/>
                </a:solidFill>
                <a:latin typeface="Times New Roman" pitchFamily="18" charset="0"/>
                <a:cs typeface="Times New Roman" pitchFamily="18" charset="0"/>
              </a:rPr>
              <a:t>th</a:t>
            </a:r>
            <a:r>
              <a:rPr lang="en-US" sz="3600" b="1" dirty="0">
                <a:solidFill>
                  <a:schemeClr val="tx1"/>
                </a:solidFill>
                <a:latin typeface="Times New Roman" pitchFamily="18" charset="0"/>
                <a:cs typeface="Times New Roman" pitchFamily="18" charset="0"/>
              </a:rPr>
              <a:t>  percentile. </a:t>
            </a:r>
            <a:endParaRPr lang="ar-IQ" sz="32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E667BB0D-A8E8-4991-A7D5-9E4A5D5F705F}"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3</a:t>
            </a:fld>
            <a:endParaRPr lang="ar-IQ"/>
          </a:p>
        </p:txBody>
      </p:sp>
      <p:pic>
        <p:nvPicPr>
          <p:cNvPr id="2050" name="Picture 2" descr="C:\Users\dr.sawsan\Desktop\malnutrition\growth of breast fed babies\baby_and_growth_charts.jpg"/>
          <p:cNvPicPr>
            <a:picLocks noChangeAspect="1" noChangeArrowheads="1"/>
          </p:cNvPicPr>
          <p:nvPr/>
        </p:nvPicPr>
        <p:blipFill>
          <a:blip r:embed="rId2"/>
          <a:srcRect/>
          <a:stretch>
            <a:fillRect/>
          </a:stretch>
        </p:blipFill>
        <p:spPr bwMode="auto">
          <a:xfrm>
            <a:off x="6000760" y="714356"/>
            <a:ext cx="2381250" cy="17335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39622"/>
          </a:xfrm>
        </p:spPr>
        <p:txBody>
          <a:bodyPr/>
          <a:lstStyle/>
          <a:p>
            <a:endParaRPr lang="ar-IQ" dirty="0"/>
          </a:p>
        </p:txBody>
      </p:sp>
      <p:sp>
        <p:nvSpPr>
          <p:cNvPr id="3" name="Date Placeholder 2"/>
          <p:cNvSpPr>
            <a:spLocks noGrp="1"/>
          </p:cNvSpPr>
          <p:nvPr>
            <p:ph type="dt" sz="half" idx="10"/>
          </p:nvPr>
        </p:nvSpPr>
        <p:spPr/>
        <p:txBody>
          <a:bodyPr/>
          <a:lstStyle/>
          <a:p>
            <a:fld id="{E8D38DE6-95C0-4A08-A103-7880F4322532}"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4</a:t>
            </a:fld>
            <a:endParaRPr lang="ar-IQ"/>
          </a:p>
        </p:txBody>
      </p:sp>
      <p:pic>
        <p:nvPicPr>
          <p:cNvPr id="3074" name="Picture 2" descr="C:\Users\dr.sawsan\Desktop\girlsbirthmed.gif"/>
          <p:cNvPicPr>
            <a:picLocks noChangeAspect="1" noChangeArrowheads="1"/>
          </p:cNvPicPr>
          <p:nvPr/>
        </p:nvPicPr>
        <p:blipFill>
          <a:blip r:embed="rId2"/>
          <a:srcRect/>
          <a:stretch>
            <a:fillRect/>
          </a:stretch>
        </p:blipFill>
        <p:spPr bwMode="auto">
          <a:xfrm>
            <a:off x="1071538" y="214290"/>
            <a:ext cx="6643734" cy="6286544"/>
          </a:xfrm>
          <a:prstGeom prst="rect">
            <a:avLst/>
          </a:prstGeom>
          <a:noFill/>
          <a:ln w="38100">
            <a:solidFill>
              <a:schemeClr val="tx1"/>
            </a:solidFill>
          </a:ln>
        </p:spPr>
      </p:pic>
      <p:sp>
        <p:nvSpPr>
          <p:cNvPr id="11" name="Oval 10"/>
          <p:cNvSpPr/>
          <p:nvPr/>
        </p:nvSpPr>
        <p:spPr>
          <a:xfrm flipV="1">
            <a:off x="3571868" y="435769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Oval 12"/>
          <p:cNvSpPr/>
          <p:nvPr/>
        </p:nvSpPr>
        <p:spPr>
          <a:xfrm>
            <a:off x="3193261" y="4429132"/>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940312"/>
          </a:xfrm>
        </p:spPr>
        <p:txBody>
          <a:bodyPr>
            <a:normAutofit/>
          </a:bodyPr>
          <a:lstStyle/>
          <a:p>
            <a:r>
              <a:rPr lang="en-US" sz="3600" b="1" dirty="0">
                <a:solidFill>
                  <a:srgbClr val="C00000"/>
                </a:solidFill>
                <a:latin typeface="Times New Roman" pitchFamily="18" charset="0"/>
                <a:cs typeface="Times New Roman" pitchFamily="18" charset="0"/>
              </a:rPr>
              <a:t> Definition</a:t>
            </a:r>
            <a:br>
              <a:rPr lang="en-US" sz="3600" b="1" dirty="0">
                <a:solidFill>
                  <a:srgbClr val="C00000"/>
                </a:solidFill>
                <a:latin typeface="Times New Roman" pitchFamily="18" charset="0"/>
                <a:cs typeface="Times New Roman" pitchFamily="18" charset="0"/>
              </a:rPr>
            </a:br>
            <a:br>
              <a:rPr lang="en-US" sz="3600" b="1" dirty="0">
                <a:solidFill>
                  <a:srgbClr val="C00000"/>
                </a:solidFill>
                <a:latin typeface="Times New Roman" pitchFamily="18" charset="0"/>
                <a:cs typeface="Times New Roman" pitchFamily="18" charset="0"/>
              </a:rPr>
            </a:br>
            <a:br>
              <a:rPr lang="en-US" sz="3600" b="1" dirty="0">
                <a:solidFill>
                  <a:srgbClr val="C00000"/>
                </a:solidFill>
                <a:latin typeface="Times New Roman" pitchFamily="18" charset="0"/>
                <a:cs typeface="Times New Roman" pitchFamily="18" charset="0"/>
              </a:rPr>
            </a:br>
            <a:r>
              <a:rPr lang="en-US" sz="3600" b="1" dirty="0">
                <a:solidFill>
                  <a:srgbClr val="C00000"/>
                </a:solidFill>
                <a:latin typeface="Times New Roman" pitchFamily="18" charset="0"/>
                <a:cs typeface="Times New Roman" pitchFamily="18" charset="0"/>
              </a:rPr>
              <a:t>Height and weight at or below the 3rd to 5th percentile for age (</a:t>
            </a:r>
            <a:r>
              <a:rPr lang="en-US" sz="3600" b="1" dirty="0">
                <a:solidFill>
                  <a:srgbClr val="FF0000"/>
                </a:solidFill>
                <a:latin typeface="Times New Roman" pitchFamily="18" charset="0"/>
                <a:cs typeface="Times New Roman" pitchFamily="18" charset="0"/>
              </a:rPr>
              <a:t>less than 2 SD) </a:t>
            </a:r>
            <a:br>
              <a:rPr lang="en-US" sz="3600" b="1" dirty="0">
                <a:solidFill>
                  <a:srgbClr val="C00000"/>
                </a:solidFill>
                <a:latin typeface="Times New Roman" pitchFamily="18" charset="0"/>
                <a:cs typeface="Times New Roman" pitchFamily="18" charset="0"/>
              </a:rPr>
            </a:br>
            <a:r>
              <a:rPr lang="en-US" sz="3600" b="1" dirty="0">
                <a:solidFill>
                  <a:srgbClr val="C00000"/>
                </a:solidFill>
                <a:latin typeface="Times New Roman" pitchFamily="18" charset="0"/>
                <a:cs typeface="Times New Roman" pitchFamily="18" charset="0"/>
              </a:rPr>
              <a:t> or</a:t>
            </a:r>
            <a:br>
              <a:rPr lang="en-US" sz="3600" b="1" dirty="0">
                <a:solidFill>
                  <a:srgbClr val="C00000"/>
                </a:solidFill>
                <a:latin typeface="Times New Roman" pitchFamily="18" charset="0"/>
                <a:cs typeface="Times New Roman" pitchFamily="18" charset="0"/>
              </a:rPr>
            </a:br>
            <a:r>
              <a:rPr lang="en-US" sz="3600" b="1" dirty="0">
                <a:solidFill>
                  <a:srgbClr val="C00000"/>
                </a:solidFill>
                <a:latin typeface="Times New Roman" pitchFamily="18" charset="0"/>
                <a:cs typeface="Times New Roman" pitchFamily="18" charset="0"/>
              </a:rPr>
              <a:t>Dropping two growth percentiles</a:t>
            </a:r>
            <a:br>
              <a:rPr lang="en-US" sz="3600" b="1" dirty="0">
                <a:solidFill>
                  <a:srgbClr val="C00000"/>
                </a:solidFill>
                <a:latin typeface="Times New Roman" pitchFamily="18" charset="0"/>
                <a:cs typeface="Times New Roman" pitchFamily="18" charset="0"/>
              </a:rPr>
            </a:br>
            <a:endParaRPr lang="ar-IQ" sz="3600" b="1" dirty="0">
              <a:solidFill>
                <a:srgbClr val="C00000"/>
              </a:solidFill>
            </a:endParaRPr>
          </a:p>
        </p:txBody>
      </p:sp>
      <p:sp>
        <p:nvSpPr>
          <p:cNvPr id="3" name="Date Placeholder 2"/>
          <p:cNvSpPr>
            <a:spLocks noGrp="1"/>
          </p:cNvSpPr>
          <p:nvPr>
            <p:ph type="dt" sz="half" idx="10"/>
          </p:nvPr>
        </p:nvSpPr>
        <p:spPr/>
        <p:txBody>
          <a:bodyPr/>
          <a:lstStyle/>
          <a:p>
            <a:fld id="{88F1F04B-2032-4276-827E-A704BBCC075F}" type="datetime1">
              <a:rPr lang="en-US" smtClean="0"/>
              <a:pPr/>
              <a:t>12/20/2020</a:t>
            </a:fld>
            <a:endParaRPr lang="ar-IQ"/>
          </a:p>
        </p:txBody>
      </p:sp>
      <p:sp>
        <p:nvSpPr>
          <p:cNvPr id="5" name="Slide Number Placeholder 4"/>
          <p:cNvSpPr>
            <a:spLocks noGrp="1"/>
          </p:cNvSpPr>
          <p:nvPr>
            <p:ph type="sldNum" sz="quarter" idx="12"/>
          </p:nvPr>
        </p:nvSpPr>
        <p:spPr/>
        <p:txBody>
          <a:bodyPr/>
          <a:lstStyle/>
          <a:p>
            <a:fld id="{8797AC11-ACD0-4052-9514-3580BFA61D9F}" type="slidenum">
              <a:rPr lang="ar-IQ" smtClean="0"/>
              <a:pPr/>
              <a:t>5</a:t>
            </a:fld>
            <a:endParaRPr lang="ar-IQ"/>
          </a:p>
        </p:txBody>
      </p:sp>
      <p:pic>
        <p:nvPicPr>
          <p:cNvPr id="6" name="Picture 2" descr="C:\Users\acer\Desktop\cover_mgrs_whitesm.jpg"/>
          <p:cNvPicPr>
            <a:picLocks noChangeAspect="1" noChangeArrowheads="1"/>
          </p:cNvPicPr>
          <p:nvPr/>
        </p:nvPicPr>
        <p:blipFill>
          <a:blip r:embed="rId2"/>
          <a:srcRect/>
          <a:stretch>
            <a:fillRect/>
          </a:stretch>
        </p:blipFill>
        <p:spPr bwMode="auto">
          <a:xfrm>
            <a:off x="6000760" y="1"/>
            <a:ext cx="2857520" cy="2214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2436880"/>
          </a:xfrm>
        </p:spPr>
        <p:txBody>
          <a:bodyPr>
            <a:normAutofit/>
          </a:bodyPr>
          <a:lstStyle/>
          <a:p>
            <a:pPr algn="ctr"/>
            <a:r>
              <a:rPr lang="en-US" sz="7200" dirty="0">
                <a:solidFill>
                  <a:srgbClr val="C00000"/>
                </a:solidFill>
                <a:latin typeface="Times New Roman" pitchFamily="18" charset="0"/>
                <a:cs typeface="Times New Roman" pitchFamily="18" charset="0"/>
              </a:rPr>
              <a:t>History</a:t>
            </a:r>
            <a:endParaRPr lang="ar-IQ" sz="7200" dirty="0">
              <a:solidFill>
                <a:srgbClr val="C0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149EFC1-76BE-42A2-97E3-33D81A26C0DD}"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6</a:t>
            </a:fld>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510730"/>
          </a:xfrm>
        </p:spPr>
        <p:txBody>
          <a:bodyPr>
            <a:normAutofit/>
          </a:bodyPr>
          <a:lstStyle/>
          <a:p>
            <a:r>
              <a:rPr lang="en-US" sz="3600" dirty="0">
                <a:latin typeface="Times New Roman" pitchFamily="18" charset="0"/>
                <a:cs typeface="Times New Roman" pitchFamily="18" charset="0"/>
              </a:rPr>
              <a:t>  </a:t>
            </a:r>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What are the important aspects in the  history of this child ?</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 </a:t>
            </a:r>
            <a:endParaRPr lang="ar-IQ" sz="3600"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B8F5F42-B8E1-4E08-8F9B-EC8A366D0E44}"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7</a:t>
            </a:fld>
            <a:endParaRPr lang="ar-IQ"/>
          </a:p>
        </p:txBody>
      </p:sp>
      <p:pic>
        <p:nvPicPr>
          <p:cNvPr id="5" name="Picture 5" descr="9579a1c045"/>
          <p:cNvPicPr>
            <a:picLocks noChangeAspect="1" noChangeArrowheads="1"/>
          </p:cNvPicPr>
          <p:nvPr/>
        </p:nvPicPr>
        <p:blipFill>
          <a:blip r:embed="rId2"/>
          <a:srcRect/>
          <a:stretch>
            <a:fillRect/>
          </a:stretch>
        </p:blipFill>
        <p:spPr bwMode="auto">
          <a:xfrm>
            <a:off x="4929190" y="3357562"/>
            <a:ext cx="3714776" cy="292895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2367722"/>
          </a:xfrm>
        </p:spPr>
        <p:txBody>
          <a:bodyPr/>
          <a:lstStyle/>
          <a:p>
            <a:r>
              <a:rPr lang="en-US" dirty="0">
                <a:latin typeface="Times New Roman" pitchFamily="18" charset="0"/>
                <a:cs typeface="Times New Roman" pitchFamily="18" charset="0"/>
              </a:rPr>
              <a:t>Feeding history </a:t>
            </a:r>
            <a:endParaRPr lang="ar-IQ"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02CDA309-7B73-4BB2-92BF-8957EA633678}"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8</a:t>
            </a:fld>
            <a:endParaRPr lang="ar-IQ"/>
          </a:p>
        </p:txBody>
      </p:sp>
      <p:pic>
        <p:nvPicPr>
          <p:cNvPr id="5" name="Picture 8" descr="C:\Users\dr.sawsan\Desktop\hungry-baby-outside_Jerry-Bunkers-flickr-300x180.jpg"/>
          <p:cNvPicPr>
            <a:picLocks noChangeAspect="1" noChangeArrowheads="1"/>
          </p:cNvPicPr>
          <p:nvPr/>
        </p:nvPicPr>
        <p:blipFill>
          <a:blip r:embed="rId2"/>
          <a:srcRect/>
          <a:stretch>
            <a:fillRect/>
          </a:stretch>
        </p:blipFill>
        <p:spPr bwMode="auto">
          <a:xfrm>
            <a:off x="5357818" y="4572008"/>
            <a:ext cx="2857500" cy="1714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867920"/>
          </a:xfrm>
        </p:spPr>
        <p:txBody>
          <a:bodyPr>
            <a:normAutofit/>
          </a:bodyPr>
          <a:lstStyle/>
          <a:p>
            <a:pPr algn="just"/>
            <a:r>
              <a:rPr lang="en-US" sz="3600" b="1" dirty="0">
                <a:solidFill>
                  <a:schemeClr val="tx1"/>
                </a:solidFill>
                <a:latin typeface="Times New Roman" pitchFamily="18" charset="0"/>
                <a:cs typeface="Times New Roman" pitchFamily="18" charset="0"/>
              </a:rPr>
              <a:t>She seems to eat appropriate foods for her age, but  her mother notes that she tends to be restless while eating, and that she does not like the texture of certain foods.</a:t>
            </a:r>
            <a:endParaRPr lang="ar-IQ" sz="3600" b="1" dirty="0">
              <a:solidFill>
                <a:schemeClr val="tx1"/>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079CCC06-4255-47AB-A99B-38991505ADD1}" type="datetime1">
              <a:rPr lang="en-US" smtClean="0"/>
              <a:pPr/>
              <a:t>12/20/2020</a:t>
            </a:fld>
            <a:endParaRPr lang="ar-IQ"/>
          </a:p>
        </p:txBody>
      </p:sp>
      <p:sp>
        <p:nvSpPr>
          <p:cNvPr id="4" name="Slide Number Placeholder 3"/>
          <p:cNvSpPr>
            <a:spLocks noGrp="1"/>
          </p:cNvSpPr>
          <p:nvPr>
            <p:ph type="sldNum" sz="quarter" idx="12"/>
          </p:nvPr>
        </p:nvSpPr>
        <p:spPr/>
        <p:txBody>
          <a:bodyPr/>
          <a:lstStyle/>
          <a:p>
            <a:fld id="{8797AC11-ACD0-4052-9514-3580BFA61D9F}" type="slidenum">
              <a:rPr lang="ar-IQ" smtClean="0"/>
              <a:pPr/>
              <a:t>9</a:t>
            </a:fld>
            <a:endParaRPr lang="ar-IQ"/>
          </a:p>
        </p:txBody>
      </p:sp>
      <p:pic>
        <p:nvPicPr>
          <p:cNvPr id="5" name="Content Placeholder 4" descr="baby (63).bmp"/>
          <p:cNvPicPr>
            <a:picLocks noChangeAspect="1"/>
          </p:cNvPicPr>
          <p:nvPr/>
        </p:nvPicPr>
        <p:blipFill>
          <a:blip r:embed="rId2"/>
          <a:stretch>
            <a:fillRect/>
          </a:stretch>
        </p:blipFill>
        <p:spPr>
          <a:xfrm>
            <a:off x="6288464" y="-99392"/>
            <a:ext cx="2857520" cy="242878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615</TotalTime>
  <Words>227</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Constantia</vt:lpstr>
      <vt:lpstr>Times New Roman</vt:lpstr>
      <vt:lpstr>Wingdings</vt:lpstr>
      <vt:lpstr>Wingdings 2</vt:lpstr>
      <vt:lpstr>Flow</vt:lpstr>
      <vt:lpstr>PowerPoint Presentation</vt:lpstr>
      <vt:lpstr>   Objectives   1) Relevant points in  history ,  physical examination and growth chart 2)Essential aspects in managements  </vt:lpstr>
      <vt:lpstr>Case study    A 12 –month- old female who presents for a well child check. Within the past 4 months, her weight has fallen from the 25th percentile to significantly less than the 5th  percentile. </vt:lpstr>
      <vt:lpstr>PowerPoint Presentation</vt:lpstr>
      <vt:lpstr> Definition   Height and weight at or below the 3rd to 5th percentile for age (less than 2 SD)   or Dropping two growth percentiles </vt:lpstr>
      <vt:lpstr>History</vt:lpstr>
      <vt:lpstr>    What are the important aspects in the  history of this child ?  </vt:lpstr>
      <vt:lpstr>Feeding history </vt:lpstr>
      <vt:lpstr>She seems to eat appropriate foods for her age, but  her mother notes that she tends to be restless while eating, and that she does not like the texture of certain foods.</vt:lpstr>
      <vt:lpstr>Comprehensive review of systems  </vt:lpstr>
      <vt:lpstr>Urine is normal. There are no symptoms of respiratory or neurological disease, and her review of systems is otherwise negative.   </vt:lpstr>
      <vt:lpstr>Her language, motor, cognitive, and social development are normal.</vt:lpstr>
      <vt:lpstr> </vt:lpstr>
      <vt:lpstr>          Physical examination    </vt:lpstr>
      <vt:lpstr> </vt:lpstr>
      <vt:lpstr>How you asses severity of FTT?</vt:lpstr>
      <vt:lpstr>Gomez criteria   Current WFA    ÷  Expected wt×100         </vt:lpstr>
      <vt:lpstr>Types    -Organic (less than 5%)  *GE reflux  * coeliac disease  * cystic fibrosis  * cardiac disease  * renal failure  ---Non organic    (psychosocial and environmental deprivation )  ---Mixed</vt:lpstr>
      <vt:lpstr>                            Differential Diagnosis        Inadequate caloric intake      Inadequate absorption     Increased metabolism  Defective utilization          </vt:lpstr>
      <vt:lpstr>Case study  A 12 –month- old female who presents for a well child check. Within the past 4 months, her weight has fallen from the 25th percentile to significantly less than the 5th  percentile.   Management ??</vt:lpstr>
      <vt:lpstr>   </vt:lpstr>
      <vt:lpstr> *Three-day food diary *High-calorie diet   *150 % expected weight  *added cheese ,butter  *Limit fruit juice.  </vt:lpstr>
      <vt:lpstr>Hospitalization   *safety is a concern  *failed outpatient   * severe FTT </vt:lpstr>
      <vt:lpstr>Outcomes   Difficult to comment on the long-term   Risk for  *short stature *behavior problems *developmental delay</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dr.sawsan</dc:creator>
  <cp:lastModifiedBy>DR.Ahmed Saker 2O14</cp:lastModifiedBy>
  <cp:revision>63</cp:revision>
  <dcterms:created xsi:type="dcterms:W3CDTF">2013-11-29T08:28:28Z</dcterms:created>
  <dcterms:modified xsi:type="dcterms:W3CDTF">2020-12-20T19:27:56Z</dcterms:modified>
</cp:coreProperties>
</file>